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2.xml" ContentType="application/vnd.openxmlformats-officedocument.presentationml.tags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9" r:id="rId1"/>
  </p:sldMasterIdLst>
  <p:sldIdLst>
    <p:sldId id="256" r:id="rId2"/>
    <p:sldId id="257" r:id="rId3"/>
    <p:sldId id="273" r:id="rId4"/>
    <p:sldId id="271" r:id="rId5"/>
    <p:sldId id="277" r:id="rId6"/>
    <p:sldId id="260" r:id="rId7"/>
    <p:sldId id="262" r:id="rId8"/>
    <p:sldId id="263" r:id="rId9"/>
    <p:sldId id="272" r:id="rId10"/>
    <p:sldId id="268" r:id="rId11"/>
    <p:sldId id="269" r:id="rId12"/>
    <p:sldId id="274" r:id="rId13"/>
    <p:sldId id="267" r:id="rId14"/>
    <p:sldId id="27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C7C761-AD49-4F26-A5CB-C137ECD42950}" v="200" dt="2018-12-09T16:50:50.9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8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cott Lilleboe" userId="03636123882d8546" providerId="LiveId" clId="{D9C7C761-AD49-4F26-A5CB-C137ECD42950}"/>
    <pc:docChg chg="undo custSel mod addSld delSld modSld sldOrd">
      <pc:chgData name="Scott Lilleboe" userId="03636123882d8546" providerId="LiveId" clId="{D9C7C761-AD49-4F26-A5CB-C137ECD42950}" dt="2018-12-09T16:50:50.915" v="1064"/>
      <pc:docMkLst>
        <pc:docMk/>
      </pc:docMkLst>
      <pc:sldChg chg="addSp delSp modSp mod modTransition setBg modAnim setClrOvrMap delDesignElem">
        <pc:chgData name="Scott Lilleboe" userId="03636123882d8546" providerId="LiveId" clId="{D9C7C761-AD49-4F26-A5CB-C137ECD42950}" dt="2018-12-09T16:09:41.479" v="1032"/>
        <pc:sldMkLst>
          <pc:docMk/>
          <pc:sldMk cId="59449453" sldId="256"/>
        </pc:sldMkLst>
        <pc:spChg chg="mod">
          <ac:chgData name="Scott Lilleboe" userId="03636123882d8546" providerId="LiveId" clId="{D9C7C761-AD49-4F26-A5CB-C137ECD42950}" dt="2018-12-09T15:42:57.541" v="869" actId="26606"/>
          <ac:spMkLst>
            <pc:docMk/>
            <pc:sldMk cId="59449453" sldId="256"/>
            <ac:spMk id="2" creationId="{00000000-0000-0000-0000-000000000000}"/>
          </ac:spMkLst>
        </pc:spChg>
        <pc:spChg chg="mod">
          <ac:chgData name="Scott Lilleboe" userId="03636123882d8546" providerId="LiveId" clId="{D9C7C761-AD49-4F26-A5CB-C137ECD42950}" dt="2018-12-09T15:42:57.541" v="869" actId="26606"/>
          <ac:spMkLst>
            <pc:docMk/>
            <pc:sldMk cId="59449453" sldId="256"/>
            <ac:spMk id="3" creationId="{00000000-0000-0000-0000-000000000000}"/>
          </ac:spMkLst>
        </pc:spChg>
        <pc:spChg chg="add del">
          <ac:chgData name="Scott Lilleboe" userId="03636123882d8546" providerId="LiveId" clId="{D9C7C761-AD49-4F26-A5CB-C137ECD42950}" dt="2018-12-09T15:31:01.006" v="671" actId="26606"/>
          <ac:spMkLst>
            <pc:docMk/>
            <pc:sldMk cId="59449453" sldId="256"/>
            <ac:spMk id="9" creationId="{CB73C468-D875-4A8E-A540-E43BF8232DD4}"/>
          </ac:spMkLst>
        </pc:spChg>
        <pc:spChg chg="add del">
          <ac:chgData name="Scott Lilleboe" userId="03636123882d8546" providerId="LiveId" clId="{D9C7C761-AD49-4F26-A5CB-C137ECD42950}" dt="2018-12-09T15:30:46.249" v="669"/>
          <ac:spMkLst>
            <pc:docMk/>
            <pc:sldMk cId="59449453" sldId="256"/>
            <ac:spMk id="10" creationId="{7E600175-39F0-43C7-8405-DD4579CF7AEC}"/>
          </ac:spMkLst>
        </pc:spChg>
        <pc:spChg chg="add del">
          <ac:chgData name="Scott Lilleboe" userId="03636123882d8546" providerId="LiveId" clId="{D9C7C761-AD49-4F26-A5CB-C137ECD42950}" dt="2018-12-09T15:42:57.541" v="869" actId="26606"/>
          <ac:spMkLst>
            <pc:docMk/>
            <pc:sldMk cId="59449453" sldId="256"/>
            <ac:spMk id="11" creationId="{7E600175-39F0-43C7-8405-DD4579CF7AEC}"/>
          </ac:spMkLst>
        </pc:spChg>
        <pc:spChg chg="add del">
          <ac:chgData name="Scott Lilleboe" userId="03636123882d8546" providerId="LiveId" clId="{D9C7C761-AD49-4F26-A5CB-C137ECD42950}" dt="2018-12-09T15:30:46.249" v="669"/>
          <ac:spMkLst>
            <pc:docMk/>
            <pc:sldMk cId="59449453" sldId="256"/>
            <ac:spMk id="12" creationId="{DEB46E1F-0372-4440-887E-8B147731B3F5}"/>
          </ac:spMkLst>
        </pc:spChg>
        <pc:spChg chg="add del">
          <ac:chgData name="Scott Lilleboe" userId="03636123882d8546" providerId="LiveId" clId="{D9C7C761-AD49-4F26-A5CB-C137ECD42950}" dt="2018-12-09T15:42:57.541" v="869" actId="26606"/>
          <ac:spMkLst>
            <pc:docMk/>
            <pc:sldMk cId="59449453" sldId="256"/>
            <ac:spMk id="13" creationId="{DEB46E1F-0372-4440-887E-8B147731B3F5}"/>
          </ac:spMkLst>
        </pc:spChg>
        <pc:spChg chg="add del">
          <ac:chgData name="Scott Lilleboe" userId="03636123882d8546" providerId="LiveId" clId="{D9C7C761-AD49-4F26-A5CB-C137ECD42950}" dt="2018-12-09T15:31:01.006" v="671" actId="26606"/>
          <ac:spMkLst>
            <pc:docMk/>
            <pc:sldMk cId="59449453" sldId="256"/>
            <ac:spMk id="14" creationId="{B4734F2F-19FC-4D35-9BDE-5CEAD57D9B55}"/>
          </ac:spMkLst>
        </pc:spChg>
        <pc:spChg chg="add del">
          <ac:chgData name="Scott Lilleboe" userId="03636123882d8546" providerId="LiveId" clId="{D9C7C761-AD49-4F26-A5CB-C137ECD42950}" dt="2018-12-09T15:42:48.638" v="860" actId="26606"/>
          <ac:spMkLst>
            <pc:docMk/>
            <pc:sldMk cId="59449453" sldId="256"/>
            <ac:spMk id="15" creationId="{CB73C468-D875-4A8E-A540-E43BF8232DD4}"/>
          </ac:spMkLst>
        </pc:spChg>
        <pc:spChg chg="add del">
          <ac:chgData name="Scott Lilleboe" userId="03636123882d8546" providerId="LiveId" clId="{D9C7C761-AD49-4F26-A5CB-C137ECD42950}" dt="2018-12-09T15:31:01.006" v="671" actId="26606"/>
          <ac:spMkLst>
            <pc:docMk/>
            <pc:sldMk cId="59449453" sldId="256"/>
            <ac:spMk id="16" creationId="{D97A8A26-FD96-4968-A34A-727382AC7E46}"/>
          </ac:spMkLst>
        </pc:spChg>
        <pc:spChg chg="add del">
          <ac:chgData name="Scott Lilleboe" userId="03636123882d8546" providerId="LiveId" clId="{D9C7C761-AD49-4F26-A5CB-C137ECD42950}" dt="2018-12-09T15:42:48.638" v="860" actId="26606"/>
          <ac:spMkLst>
            <pc:docMk/>
            <pc:sldMk cId="59449453" sldId="256"/>
            <ac:spMk id="17" creationId="{B4734F2F-19FC-4D35-9BDE-5CEAD57D9B55}"/>
          </ac:spMkLst>
        </pc:spChg>
        <pc:spChg chg="add del">
          <ac:chgData name="Scott Lilleboe" userId="03636123882d8546" providerId="LiveId" clId="{D9C7C761-AD49-4F26-A5CB-C137ECD42950}" dt="2018-12-09T15:42:59.138" v="870"/>
          <ac:spMkLst>
            <pc:docMk/>
            <pc:sldMk cId="59449453" sldId="256"/>
            <ac:spMk id="18" creationId="{46433AC8-8A78-46AB-B013-07DC9D75258C}"/>
          </ac:spMkLst>
        </pc:spChg>
        <pc:spChg chg="add del">
          <ac:chgData name="Scott Lilleboe" userId="03636123882d8546" providerId="LiveId" clId="{D9C7C761-AD49-4F26-A5CB-C137ECD42950}" dt="2018-12-09T15:42:59.138" v="870"/>
          <ac:spMkLst>
            <pc:docMk/>
            <pc:sldMk cId="59449453" sldId="256"/>
            <ac:spMk id="19" creationId="{37E10E69-B2A5-4F8D-A7C0-F958BB7B47C1}"/>
          </ac:spMkLst>
        </pc:spChg>
        <pc:spChg chg="add del">
          <ac:chgData name="Scott Lilleboe" userId="03636123882d8546" providerId="LiveId" clId="{D9C7C761-AD49-4F26-A5CB-C137ECD42950}" dt="2018-12-09T15:42:59.138" v="870"/>
          <ac:spMkLst>
            <pc:docMk/>
            <pc:sldMk cId="59449453" sldId="256"/>
            <ac:spMk id="20" creationId="{2E4B17F2-7877-4CC5-B6F6-F4147FE7B290}"/>
          </ac:spMkLst>
        </pc:spChg>
        <pc:spChg chg="add del">
          <ac:chgData name="Scott Lilleboe" userId="03636123882d8546" providerId="LiveId" clId="{D9C7C761-AD49-4F26-A5CB-C137ECD42950}" dt="2018-12-09T15:42:48.638" v="860" actId="26606"/>
          <ac:spMkLst>
            <pc:docMk/>
            <pc:sldMk cId="59449453" sldId="256"/>
            <ac:spMk id="21" creationId="{D97A8A26-FD96-4968-A34A-727382AC7E46}"/>
          </ac:spMkLst>
        </pc:spChg>
        <pc:spChg chg="add del">
          <ac:chgData name="Scott Lilleboe" userId="03636123882d8546" providerId="LiveId" clId="{D9C7C761-AD49-4F26-A5CB-C137ECD42950}" dt="2018-12-09T15:42:47.812" v="858" actId="26606"/>
          <ac:spMkLst>
            <pc:docMk/>
            <pc:sldMk cId="59449453" sldId="256"/>
            <ac:spMk id="26" creationId="{CB73C468-D875-4A8E-A540-E43BF8232DD4}"/>
          </ac:spMkLst>
        </pc:spChg>
        <pc:spChg chg="add del">
          <ac:chgData name="Scott Lilleboe" userId="03636123882d8546" providerId="LiveId" clId="{D9C7C761-AD49-4F26-A5CB-C137ECD42950}" dt="2018-12-09T15:42:47.812" v="858" actId="26606"/>
          <ac:spMkLst>
            <pc:docMk/>
            <pc:sldMk cId="59449453" sldId="256"/>
            <ac:spMk id="28" creationId="{B4734F2F-19FC-4D35-9BDE-5CEAD57D9B55}"/>
          </ac:spMkLst>
        </pc:spChg>
        <pc:spChg chg="add del">
          <ac:chgData name="Scott Lilleboe" userId="03636123882d8546" providerId="LiveId" clId="{D9C7C761-AD49-4F26-A5CB-C137ECD42950}" dt="2018-12-09T15:42:47.812" v="858" actId="26606"/>
          <ac:spMkLst>
            <pc:docMk/>
            <pc:sldMk cId="59449453" sldId="256"/>
            <ac:spMk id="30" creationId="{D97A8A26-FD96-4968-A34A-727382AC7E46}"/>
          </ac:spMkLst>
        </pc:spChg>
        <pc:picChg chg="add del mod">
          <ac:chgData name="Scott Lilleboe" userId="03636123882d8546" providerId="LiveId" clId="{D9C7C761-AD49-4F26-A5CB-C137ECD42950}" dt="2018-12-09T16:08:33.037" v="1031"/>
          <ac:picMkLst>
            <pc:docMk/>
            <pc:sldMk cId="59449453" sldId="256"/>
            <ac:picMk id="4" creationId="{9D1506C5-4AAC-4627-A67B-0357BD2A4FAC}"/>
          </ac:picMkLst>
        </pc:picChg>
        <pc:picChg chg="add del mod">
          <ac:chgData name="Scott Lilleboe" userId="03636123882d8546" providerId="LiveId" clId="{D9C7C761-AD49-4F26-A5CB-C137ECD42950}" dt="2018-12-09T15:08:50.804" v="408"/>
          <ac:picMkLst>
            <pc:docMk/>
            <pc:sldMk cId="59449453" sldId="256"/>
            <ac:picMk id="4" creationId="{DF40FCA9-301C-4D6C-A3E9-4FA38CC79C9C}"/>
          </ac:picMkLst>
        </pc:picChg>
        <pc:picChg chg="add del mod">
          <ac:chgData name="Scott Lilleboe" userId="03636123882d8546" providerId="LiveId" clId="{D9C7C761-AD49-4F26-A5CB-C137ECD42950}" dt="2018-12-09T15:15:00.991" v="409"/>
          <ac:picMkLst>
            <pc:docMk/>
            <pc:sldMk cId="59449453" sldId="256"/>
            <ac:picMk id="5" creationId="{7B6C5D02-988C-4FC3-B426-CB5B26675F6C}"/>
          </ac:picMkLst>
        </pc:picChg>
        <pc:picChg chg="add del mod">
          <ac:chgData name="Scott Lilleboe" userId="03636123882d8546" providerId="LiveId" clId="{D9C7C761-AD49-4F26-A5CB-C137ECD42950}" dt="2018-12-09T16:09:41.479" v="1032"/>
          <ac:picMkLst>
            <pc:docMk/>
            <pc:sldMk cId="59449453" sldId="256"/>
            <ac:picMk id="5" creationId="{DAF8CA37-4965-4BCE-B0CF-6CDAC28D907B}"/>
          </ac:picMkLst>
        </pc:picChg>
        <pc:picChg chg="add mod">
          <ac:chgData name="Scott Lilleboe" userId="03636123882d8546" providerId="LiveId" clId="{D9C7C761-AD49-4F26-A5CB-C137ECD42950}" dt="2018-12-09T16:09:41.479" v="1032"/>
          <ac:picMkLst>
            <pc:docMk/>
            <pc:sldMk cId="59449453" sldId="256"/>
            <ac:picMk id="6" creationId="{BB998225-040A-438E-898D-CCFBD633EAFE}"/>
          </ac:picMkLst>
        </pc:picChg>
        <pc:picChg chg="add mod ord">
          <ac:chgData name="Scott Lilleboe" userId="03636123882d8546" providerId="LiveId" clId="{D9C7C761-AD49-4F26-A5CB-C137ECD42950}" dt="2018-12-09T15:42:57.541" v="869" actId="26606"/>
          <ac:picMkLst>
            <pc:docMk/>
            <pc:sldMk cId="59449453" sldId="256"/>
            <ac:picMk id="7" creationId="{69BCCFD2-3CFB-419B-BF34-17D5FA3A5529}"/>
          </ac:picMkLst>
        </pc:picChg>
      </pc:sldChg>
      <pc:sldChg chg="addSp delSp modSp mod modTransition setBg modAnim setClrOvrMap">
        <pc:chgData name="Scott Lilleboe" userId="03636123882d8546" providerId="LiveId" clId="{D9C7C761-AD49-4F26-A5CB-C137ECD42950}" dt="2018-12-09T16:10:33.605" v="1033"/>
        <pc:sldMkLst>
          <pc:docMk/>
          <pc:sldMk cId="2849375530" sldId="257"/>
        </pc:sldMkLst>
        <pc:spChg chg="mod">
          <ac:chgData name="Scott Lilleboe" userId="03636123882d8546" providerId="LiveId" clId="{D9C7C761-AD49-4F26-A5CB-C137ECD42950}" dt="2018-12-09T15:56:28.598" v="933"/>
          <ac:spMkLst>
            <pc:docMk/>
            <pc:sldMk cId="2849375530" sldId="257"/>
            <ac:spMk id="2" creationId="{00000000-0000-0000-0000-000000000000}"/>
          </ac:spMkLst>
        </pc:spChg>
        <pc:spChg chg="add del mod">
          <ac:chgData name="Scott Lilleboe" userId="03636123882d8546" providerId="LiveId" clId="{D9C7C761-AD49-4F26-A5CB-C137ECD42950}" dt="2018-12-09T14:36:30.473" v="333" actId="26606"/>
          <ac:spMkLst>
            <pc:docMk/>
            <pc:sldMk cId="2849375530" sldId="257"/>
            <ac:spMk id="3" creationId="{00000000-0000-0000-0000-000000000000}"/>
          </ac:spMkLst>
        </pc:spChg>
        <pc:spChg chg="add del">
          <ac:chgData name="Scott Lilleboe" userId="03636123882d8546" providerId="LiveId" clId="{D9C7C761-AD49-4F26-A5CB-C137ECD42950}" dt="2018-12-09T14:27:07.974" v="260" actId="26606"/>
          <ac:spMkLst>
            <pc:docMk/>
            <pc:sldMk cId="2849375530" sldId="257"/>
            <ac:spMk id="8" creationId="{32812C54-7AEF-4ABB-826E-221F51CB0F30}"/>
          </ac:spMkLst>
        </pc:spChg>
        <pc:spChg chg="add del">
          <ac:chgData name="Scott Lilleboe" userId="03636123882d8546" providerId="LiveId" clId="{D9C7C761-AD49-4F26-A5CB-C137ECD42950}" dt="2018-12-09T14:27:07.974" v="260" actId="26606"/>
          <ac:spMkLst>
            <pc:docMk/>
            <pc:sldMk cId="2849375530" sldId="257"/>
            <ac:spMk id="10" creationId="{891F40E4-8A76-44CF-91EC-907367352626}"/>
          </ac:spMkLst>
        </pc:spChg>
        <pc:spChg chg="add del">
          <ac:chgData name="Scott Lilleboe" userId="03636123882d8546" providerId="LiveId" clId="{D9C7C761-AD49-4F26-A5CB-C137ECD42950}" dt="2018-12-09T14:27:07.974" v="260" actId="26606"/>
          <ac:spMkLst>
            <pc:docMk/>
            <pc:sldMk cId="2849375530" sldId="257"/>
            <ac:spMk id="12" creationId="{72171013-D973-4187-9CF2-EE098EEF8194}"/>
          </ac:spMkLst>
        </pc:spChg>
        <pc:spChg chg="add del">
          <ac:chgData name="Scott Lilleboe" userId="03636123882d8546" providerId="LiveId" clId="{D9C7C761-AD49-4F26-A5CB-C137ECD42950}" dt="2018-12-09T14:27:03.215" v="255" actId="26606"/>
          <ac:spMkLst>
            <pc:docMk/>
            <pc:sldMk cId="2849375530" sldId="257"/>
            <ac:spMk id="17" creationId="{3362DFFC-4DCC-48EE-B781-94D04B95F1E8}"/>
          </ac:spMkLst>
        </pc:spChg>
        <pc:spChg chg="add del">
          <ac:chgData name="Scott Lilleboe" userId="03636123882d8546" providerId="LiveId" clId="{D9C7C761-AD49-4F26-A5CB-C137ECD42950}" dt="2018-12-09T14:27:03.215" v="255" actId="26606"/>
          <ac:spMkLst>
            <pc:docMk/>
            <pc:sldMk cId="2849375530" sldId="257"/>
            <ac:spMk id="19" creationId="{18B8B265-E68C-4B64-9238-781F0102C57B}"/>
          </ac:spMkLst>
        </pc:spChg>
        <pc:spChg chg="add del">
          <ac:chgData name="Scott Lilleboe" userId="03636123882d8546" providerId="LiveId" clId="{D9C7C761-AD49-4F26-A5CB-C137ECD42950}" dt="2018-12-09T14:27:04.895" v="257" actId="26606"/>
          <ac:spMkLst>
            <pc:docMk/>
            <pc:sldMk cId="2849375530" sldId="257"/>
            <ac:spMk id="21" creationId="{B239223A-E317-40B7-B86E-6EF7BC45F671}"/>
          </ac:spMkLst>
        </pc:spChg>
        <pc:spChg chg="add del">
          <ac:chgData name="Scott Lilleboe" userId="03636123882d8546" providerId="LiveId" clId="{D9C7C761-AD49-4F26-A5CB-C137ECD42950}" dt="2018-12-09T14:27:04.895" v="257" actId="26606"/>
          <ac:spMkLst>
            <pc:docMk/>
            <pc:sldMk cId="2849375530" sldId="257"/>
            <ac:spMk id="22" creationId="{0A25AC1C-93A8-4F32-8BA0-8EF0ED6438A6}"/>
          </ac:spMkLst>
        </pc:spChg>
        <pc:spChg chg="add del">
          <ac:chgData name="Scott Lilleboe" userId="03636123882d8546" providerId="LiveId" clId="{D9C7C761-AD49-4F26-A5CB-C137ECD42950}" dt="2018-12-09T14:27:04.895" v="257" actId="26606"/>
          <ac:spMkLst>
            <pc:docMk/>
            <pc:sldMk cId="2849375530" sldId="257"/>
            <ac:spMk id="23" creationId="{D0F91D99-379D-4726-B7B3-8967FC44F6FD}"/>
          </ac:spMkLst>
        </pc:spChg>
        <pc:spChg chg="add del">
          <ac:chgData name="Scott Lilleboe" userId="03636123882d8546" providerId="LiveId" clId="{D9C7C761-AD49-4F26-A5CB-C137ECD42950}" dt="2018-12-09T14:27:07.967" v="259" actId="26606"/>
          <ac:spMkLst>
            <pc:docMk/>
            <pc:sldMk cId="2849375530" sldId="257"/>
            <ac:spMk id="25" creationId="{3362DFFC-4DCC-48EE-B781-94D04B95F1E8}"/>
          </ac:spMkLst>
        </pc:spChg>
        <pc:spChg chg="add del">
          <ac:chgData name="Scott Lilleboe" userId="03636123882d8546" providerId="LiveId" clId="{D9C7C761-AD49-4F26-A5CB-C137ECD42950}" dt="2018-12-09T14:27:07.967" v="259" actId="26606"/>
          <ac:spMkLst>
            <pc:docMk/>
            <pc:sldMk cId="2849375530" sldId="257"/>
            <ac:spMk id="26" creationId="{18B8B265-E68C-4B64-9238-781F0102C57B}"/>
          </ac:spMkLst>
        </pc:spChg>
        <pc:spChg chg="add del">
          <ac:chgData name="Scott Lilleboe" userId="03636123882d8546" providerId="LiveId" clId="{D9C7C761-AD49-4F26-A5CB-C137ECD42950}" dt="2018-12-09T14:27:52.170" v="267" actId="26606"/>
          <ac:spMkLst>
            <pc:docMk/>
            <pc:sldMk cId="2849375530" sldId="257"/>
            <ac:spMk id="28" creationId="{C3638F2F-4688-4030-B1CC-802724443B77}"/>
          </ac:spMkLst>
        </pc:spChg>
        <pc:spChg chg="add del">
          <ac:chgData name="Scott Lilleboe" userId="03636123882d8546" providerId="LiveId" clId="{D9C7C761-AD49-4F26-A5CB-C137ECD42950}" dt="2018-12-09T14:27:52.170" v="267" actId="26606"/>
          <ac:spMkLst>
            <pc:docMk/>
            <pc:sldMk cId="2849375530" sldId="257"/>
            <ac:spMk id="29" creationId="{48C811F0-0ED8-4A7B-BFDE-6433C690ED4F}"/>
          </ac:spMkLst>
        </pc:spChg>
        <pc:spChg chg="add del">
          <ac:chgData name="Scott Lilleboe" userId="03636123882d8546" providerId="LiveId" clId="{D9C7C761-AD49-4F26-A5CB-C137ECD42950}" dt="2018-12-09T14:27:52.170" v="267" actId="26606"/>
          <ac:spMkLst>
            <pc:docMk/>
            <pc:sldMk cId="2849375530" sldId="257"/>
            <ac:spMk id="30" creationId="{AAC19CEE-435E-4643-849E-5194A57437C0}"/>
          </ac:spMkLst>
        </pc:spChg>
        <pc:spChg chg="add del">
          <ac:chgData name="Scott Lilleboe" userId="03636123882d8546" providerId="LiveId" clId="{D9C7C761-AD49-4F26-A5CB-C137ECD42950}" dt="2018-12-09T14:28:29.933" v="275" actId="26606"/>
          <ac:spMkLst>
            <pc:docMk/>
            <pc:sldMk cId="2849375530" sldId="257"/>
            <ac:spMk id="35" creationId="{3362DFFC-4DCC-48EE-B781-94D04B95F1E8}"/>
          </ac:spMkLst>
        </pc:spChg>
        <pc:spChg chg="add del">
          <ac:chgData name="Scott Lilleboe" userId="03636123882d8546" providerId="LiveId" clId="{D9C7C761-AD49-4F26-A5CB-C137ECD42950}" dt="2018-12-09T14:28:29.933" v="275" actId="26606"/>
          <ac:spMkLst>
            <pc:docMk/>
            <pc:sldMk cId="2849375530" sldId="257"/>
            <ac:spMk id="37" creationId="{18B8B265-E68C-4B64-9238-781F0102C57B}"/>
          </ac:spMkLst>
        </pc:spChg>
        <pc:spChg chg="add del">
          <ac:chgData name="Scott Lilleboe" userId="03636123882d8546" providerId="LiveId" clId="{D9C7C761-AD49-4F26-A5CB-C137ECD42950}" dt="2018-12-09T14:36:30.473" v="333" actId="26606"/>
          <ac:spMkLst>
            <pc:docMk/>
            <pc:sldMk cId="2849375530" sldId="257"/>
            <ac:spMk id="39" creationId="{32812C54-7AEF-4ABB-826E-221F51CB0F30}"/>
          </ac:spMkLst>
        </pc:spChg>
        <pc:spChg chg="add del">
          <ac:chgData name="Scott Lilleboe" userId="03636123882d8546" providerId="LiveId" clId="{D9C7C761-AD49-4F26-A5CB-C137ECD42950}" dt="2018-12-09T14:36:30.473" v="333" actId="26606"/>
          <ac:spMkLst>
            <pc:docMk/>
            <pc:sldMk cId="2849375530" sldId="257"/>
            <ac:spMk id="40" creationId="{891F40E4-8A76-44CF-91EC-907367352626}"/>
          </ac:spMkLst>
        </pc:spChg>
        <pc:spChg chg="add del">
          <ac:chgData name="Scott Lilleboe" userId="03636123882d8546" providerId="LiveId" clId="{D9C7C761-AD49-4F26-A5CB-C137ECD42950}" dt="2018-12-09T14:36:30.473" v="333" actId="26606"/>
          <ac:spMkLst>
            <pc:docMk/>
            <pc:sldMk cId="2849375530" sldId="257"/>
            <ac:spMk id="41" creationId="{72171013-D973-4187-9CF2-EE098EEF8194}"/>
          </ac:spMkLst>
        </pc:spChg>
        <pc:spChg chg="add del">
          <ac:chgData name="Scott Lilleboe" userId="03636123882d8546" providerId="LiveId" clId="{D9C7C761-AD49-4F26-A5CB-C137ECD42950}" dt="2018-12-09T14:28:15.274" v="271" actId="26606"/>
          <ac:spMkLst>
            <pc:docMk/>
            <pc:sldMk cId="2849375530" sldId="257"/>
            <ac:spMk id="42" creationId="{32812C54-7AEF-4ABB-826E-221F51CB0F30}"/>
          </ac:spMkLst>
        </pc:spChg>
        <pc:spChg chg="add del">
          <ac:chgData name="Scott Lilleboe" userId="03636123882d8546" providerId="LiveId" clId="{D9C7C761-AD49-4F26-A5CB-C137ECD42950}" dt="2018-12-09T14:28:15.274" v="271" actId="26606"/>
          <ac:spMkLst>
            <pc:docMk/>
            <pc:sldMk cId="2849375530" sldId="257"/>
            <ac:spMk id="44" creationId="{891F40E4-8A76-44CF-91EC-907367352626}"/>
          </ac:spMkLst>
        </pc:spChg>
        <pc:spChg chg="add del">
          <ac:chgData name="Scott Lilleboe" userId="03636123882d8546" providerId="LiveId" clId="{D9C7C761-AD49-4F26-A5CB-C137ECD42950}" dt="2018-12-09T15:25:56.182" v="603" actId="26606"/>
          <ac:spMkLst>
            <pc:docMk/>
            <pc:sldMk cId="2849375530" sldId="257"/>
            <ac:spMk id="45" creationId="{32812C54-7AEF-4ABB-826E-221F51CB0F30}"/>
          </ac:spMkLst>
        </pc:spChg>
        <pc:spChg chg="add del">
          <ac:chgData name="Scott Lilleboe" userId="03636123882d8546" providerId="LiveId" clId="{D9C7C761-AD49-4F26-A5CB-C137ECD42950}" dt="2018-12-09T14:28:15.274" v="271" actId="26606"/>
          <ac:spMkLst>
            <pc:docMk/>
            <pc:sldMk cId="2849375530" sldId="257"/>
            <ac:spMk id="46" creationId="{72171013-D973-4187-9CF2-EE098EEF8194}"/>
          </ac:spMkLst>
        </pc:spChg>
        <pc:spChg chg="add del">
          <ac:chgData name="Scott Lilleboe" userId="03636123882d8546" providerId="LiveId" clId="{D9C7C761-AD49-4F26-A5CB-C137ECD42950}" dt="2018-12-09T15:25:56.182" v="603" actId="26606"/>
          <ac:spMkLst>
            <pc:docMk/>
            <pc:sldMk cId="2849375530" sldId="257"/>
            <ac:spMk id="47" creationId="{00000000-0000-0000-0000-000000000000}"/>
          </ac:spMkLst>
        </pc:spChg>
        <pc:spChg chg="add del">
          <ac:chgData name="Scott Lilleboe" userId="03636123882d8546" providerId="LiveId" clId="{D9C7C761-AD49-4F26-A5CB-C137ECD42950}" dt="2018-12-09T15:25:56.182" v="603" actId="26606"/>
          <ac:spMkLst>
            <pc:docMk/>
            <pc:sldMk cId="2849375530" sldId="257"/>
            <ac:spMk id="48" creationId="{891F40E4-8A76-44CF-91EC-907367352626}"/>
          </ac:spMkLst>
        </pc:spChg>
        <pc:spChg chg="add del">
          <ac:chgData name="Scott Lilleboe" userId="03636123882d8546" providerId="LiveId" clId="{D9C7C761-AD49-4F26-A5CB-C137ECD42950}" dt="2018-12-09T15:25:56.182" v="603" actId="26606"/>
          <ac:spMkLst>
            <pc:docMk/>
            <pc:sldMk cId="2849375530" sldId="257"/>
            <ac:spMk id="50" creationId="{72171013-D973-4187-9CF2-EE098EEF8194}"/>
          </ac:spMkLst>
        </pc:spChg>
        <pc:spChg chg="add del">
          <ac:chgData name="Scott Lilleboe" userId="03636123882d8546" providerId="LiveId" clId="{D9C7C761-AD49-4F26-A5CB-C137ECD42950}" dt="2018-12-09T15:23:41.709" v="590" actId="26606"/>
          <ac:spMkLst>
            <pc:docMk/>
            <pc:sldMk cId="2849375530" sldId="257"/>
            <ac:spMk id="57" creationId="{8728DE9C-1160-46AD-BFBB-926C5B898D5B}"/>
          </ac:spMkLst>
        </pc:spChg>
        <pc:spChg chg="add del">
          <ac:chgData name="Scott Lilleboe" userId="03636123882d8546" providerId="LiveId" clId="{D9C7C761-AD49-4F26-A5CB-C137ECD42950}" dt="2018-12-09T15:41:21.779" v="845" actId="26606"/>
          <ac:spMkLst>
            <pc:docMk/>
            <pc:sldMk cId="2849375530" sldId="257"/>
            <ac:spMk id="58" creationId="{B8DE41E0-A43A-4E72-8B83-065678475156}"/>
          </ac:spMkLst>
        </pc:spChg>
        <pc:spChg chg="add del">
          <ac:chgData name="Scott Lilleboe" userId="03636123882d8546" providerId="LiveId" clId="{D9C7C761-AD49-4F26-A5CB-C137ECD42950}" dt="2018-12-09T15:23:41.709" v="590" actId="26606"/>
          <ac:spMkLst>
            <pc:docMk/>
            <pc:sldMk cId="2849375530" sldId="257"/>
            <ac:spMk id="59" creationId="{FD6F5C10-FFCF-4315-BBBF-D490278FF762}"/>
          </ac:spMkLst>
        </pc:spChg>
        <pc:spChg chg="add del">
          <ac:chgData name="Scott Lilleboe" userId="03636123882d8546" providerId="LiveId" clId="{D9C7C761-AD49-4F26-A5CB-C137ECD42950}" dt="2018-12-09T15:23:41.709" v="590" actId="26606"/>
          <ac:spMkLst>
            <pc:docMk/>
            <pc:sldMk cId="2849375530" sldId="257"/>
            <ac:spMk id="61" creationId="{62CF76CD-A8A6-4E54-A293-252DEB5ECBB9}"/>
          </ac:spMkLst>
        </pc:spChg>
        <pc:graphicFrameChg chg="add del">
          <ac:chgData name="Scott Lilleboe" userId="03636123882d8546" providerId="LiveId" clId="{D9C7C761-AD49-4F26-A5CB-C137ECD42950}" dt="2018-12-09T14:36:30.465" v="332" actId="26606"/>
          <ac:graphicFrameMkLst>
            <pc:docMk/>
            <pc:sldMk cId="2849375530" sldId="257"/>
            <ac:graphicFrameMk id="43" creationId="{546703A8-C381-4D77-8683-58605B8F08F8}"/>
          </ac:graphicFrameMkLst>
        </pc:graphicFrameChg>
        <pc:graphicFrameChg chg="add del">
          <ac:chgData name="Scott Lilleboe" userId="03636123882d8546" providerId="LiveId" clId="{D9C7C761-AD49-4F26-A5CB-C137ECD42950}" dt="2018-12-09T15:23:36.882" v="588" actId="26606"/>
          <ac:graphicFrameMkLst>
            <pc:docMk/>
            <pc:sldMk cId="2849375530" sldId="257"/>
            <ac:graphicFrameMk id="52" creationId="{E234093F-8D7B-43B6-9AF5-71BCE7A5CD1F}"/>
          </ac:graphicFrameMkLst>
        </pc:graphicFrameChg>
        <pc:graphicFrameChg chg="add mod modGraphic">
          <ac:chgData name="Scott Lilleboe" userId="03636123882d8546" providerId="LiveId" clId="{D9C7C761-AD49-4F26-A5CB-C137ECD42950}" dt="2018-12-09T15:42:56.229" v="868" actId="26606"/>
          <ac:graphicFrameMkLst>
            <pc:docMk/>
            <pc:sldMk cId="2849375530" sldId="257"/>
            <ac:graphicFrameMk id="53" creationId="{269363D5-7609-4E58-94E8-29AA0D8CE213}"/>
          </ac:graphicFrameMkLst>
        </pc:graphicFrameChg>
        <pc:graphicFrameChg chg="add del">
          <ac:chgData name="Scott Lilleboe" userId="03636123882d8546" providerId="LiveId" clId="{D9C7C761-AD49-4F26-A5CB-C137ECD42950}" dt="2018-12-09T15:23:41.709" v="590" actId="26606"/>
          <ac:graphicFrameMkLst>
            <pc:docMk/>
            <pc:sldMk cId="2849375530" sldId="257"/>
            <ac:graphicFrameMk id="54" creationId="{B6FDB842-E1F5-4498-9443-2ED01B6D000E}"/>
          </ac:graphicFrameMkLst>
        </pc:graphicFrameChg>
        <pc:graphicFrameChg chg="add del">
          <ac:chgData name="Scott Lilleboe" userId="03636123882d8546" providerId="LiveId" clId="{D9C7C761-AD49-4F26-A5CB-C137ECD42950}" dt="2018-12-09T15:23:59.616" v="594" actId="26606"/>
          <ac:graphicFrameMkLst>
            <pc:docMk/>
            <pc:sldMk cId="2849375530" sldId="257"/>
            <ac:graphicFrameMk id="63" creationId="{E234093F-8D7B-43B6-9AF5-71BCE7A5CD1F}"/>
          </ac:graphicFrameMkLst>
        </pc:graphicFrameChg>
        <pc:picChg chg="add del mod">
          <ac:chgData name="Scott Lilleboe" userId="03636123882d8546" providerId="LiveId" clId="{D9C7C761-AD49-4F26-A5CB-C137ECD42950}" dt="2018-12-09T16:09:41.479" v="1032"/>
          <ac:picMkLst>
            <pc:docMk/>
            <pc:sldMk cId="2849375530" sldId="257"/>
            <ac:picMk id="3" creationId="{F58B5A9C-08BB-4428-9264-047A22778795}"/>
          </ac:picMkLst>
        </pc:picChg>
        <pc:picChg chg="add del mod">
          <ac:chgData name="Scott Lilleboe" userId="03636123882d8546" providerId="LiveId" clId="{D9C7C761-AD49-4F26-A5CB-C137ECD42950}" dt="2018-12-09T16:10:33.605" v="1033"/>
          <ac:picMkLst>
            <pc:docMk/>
            <pc:sldMk cId="2849375530" sldId="257"/>
            <ac:picMk id="4" creationId="{917FCE94-AA15-4D9B-8831-54FB9898E5DB}"/>
          </ac:picMkLst>
        </pc:picChg>
        <pc:picChg chg="add del mod">
          <ac:chgData name="Scott Lilleboe" userId="03636123882d8546" providerId="LiveId" clId="{D9C7C761-AD49-4F26-A5CB-C137ECD42950}" dt="2018-12-09T15:08:50.804" v="408"/>
          <ac:picMkLst>
            <pc:docMk/>
            <pc:sldMk cId="2849375530" sldId="257"/>
            <ac:picMk id="4" creationId="{A2685965-E174-456C-A11B-2268F5755426}"/>
          </ac:picMkLst>
        </pc:picChg>
        <pc:picChg chg="add del mod">
          <ac:chgData name="Scott Lilleboe" userId="03636123882d8546" providerId="LiveId" clId="{D9C7C761-AD49-4F26-A5CB-C137ECD42950}" dt="2018-12-09T15:15:09.912" v="411"/>
          <ac:picMkLst>
            <pc:docMk/>
            <pc:sldMk cId="2849375530" sldId="257"/>
            <ac:picMk id="5" creationId="{4572AB96-1EC9-4568-9C2F-1EFB8DAD42F8}"/>
          </ac:picMkLst>
        </pc:picChg>
        <pc:picChg chg="add mod">
          <ac:chgData name="Scott Lilleboe" userId="03636123882d8546" providerId="LiveId" clId="{D9C7C761-AD49-4F26-A5CB-C137ECD42950}" dt="2018-12-09T16:10:33.605" v="1033"/>
          <ac:picMkLst>
            <pc:docMk/>
            <pc:sldMk cId="2849375530" sldId="257"/>
            <ac:picMk id="5" creationId="{DC6970FA-689A-4450-8CE4-C6C13E8C3436}"/>
          </ac:picMkLst>
        </pc:picChg>
      </pc:sldChg>
      <pc:sldChg chg="addSp delSp modSp del mod modTransition setBg modAnim">
        <pc:chgData name="Scott Lilleboe" userId="03636123882d8546" providerId="LiveId" clId="{D9C7C761-AD49-4F26-A5CB-C137ECD42950}" dt="2018-12-09T15:35:00.995" v="771" actId="2696"/>
        <pc:sldMkLst>
          <pc:docMk/>
          <pc:sldMk cId="3729158077" sldId="258"/>
        </pc:sldMkLst>
        <pc:spChg chg="mod">
          <ac:chgData name="Scott Lilleboe" userId="03636123882d8546" providerId="LiveId" clId="{D9C7C761-AD49-4F26-A5CB-C137ECD42950}" dt="2018-12-09T15:31:53.190" v="678" actId="26606"/>
          <ac:spMkLst>
            <pc:docMk/>
            <pc:sldMk cId="3729158077" sldId="258"/>
            <ac:spMk id="2" creationId="{00000000-0000-0000-0000-000000000000}"/>
          </ac:spMkLst>
        </pc:spChg>
        <pc:spChg chg="del">
          <ac:chgData name="Scott Lilleboe" userId="03636123882d8546" providerId="LiveId" clId="{D9C7C761-AD49-4F26-A5CB-C137ECD42950}" dt="2018-12-09T14:26:08.911" v="250" actId="26606"/>
          <ac:spMkLst>
            <pc:docMk/>
            <pc:sldMk cId="3729158077" sldId="258"/>
            <ac:spMk id="3" creationId="{00000000-0000-0000-0000-000000000000}"/>
          </ac:spMkLst>
        </pc:spChg>
        <pc:spChg chg="add del">
          <ac:chgData name="Scott Lilleboe" userId="03636123882d8546" providerId="LiveId" clId="{D9C7C761-AD49-4F26-A5CB-C137ECD42950}" dt="2018-12-09T14:40:54.306" v="357" actId="26606"/>
          <ac:spMkLst>
            <pc:docMk/>
            <pc:sldMk cId="3729158077" sldId="258"/>
            <ac:spMk id="7" creationId="{B8DE41E0-A43A-4E72-8B83-065678475156}"/>
          </ac:spMkLst>
        </pc:spChg>
        <pc:spChg chg="add del">
          <ac:chgData name="Scott Lilleboe" userId="03636123882d8546" providerId="LiveId" clId="{D9C7C761-AD49-4F26-A5CB-C137ECD42950}" dt="2018-12-09T14:40:57.449" v="359" actId="26606"/>
          <ac:spMkLst>
            <pc:docMk/>
            <pc:sldMk cId="3729158077" sldId="258"/>
            <ac:spMk id="9" creationId="{CA33CE0E-76B0-4536-AB65-CBA0AE77748C}"/>
          </ac:spMkLst>
        </pc:spChg>
        <pc:spChg chg="add del">
          <ac:chgData name="Scott Lilleboe" userId="03636123882d8546" providerId="LiveId" clId="{D9C7C761-AD49-4F26-A5CB-C137ECD42950}" dt="2018-12-09T14:29:10.996" v="276" actId="26606"/>
          <ac:spMkLst>
            <pc:docMk/>
            <pc:sldMk cId="3729158077" sldId="258"/>
            <ac:spMk id="10" creationId="{49484204-AAC3-4FE4-AA51-51757C84A72D}"/>
          </ac:spMkLst>
        </pc:spChg>
        <pc:graphicFrameChg chg="add mod modGraphic">
          <ac:chgData name="Scott Lilleboe" userId="03636123882d8546" providerId="LiveId" clId="{D9C7C761-AD49-4F26-A5CB-C137ECD42950}" dt="2018-12-09T15:32:45.475" v="683" actId="26606"/>
          <ac:graphicFrameMkLst>
            <pc:docMk/>
            <pc:sldMk cId="3729158077" sldId="258"/>
            <ac:graphicFrameMk id="5" creationId="{235DB995-444D-4039-8BEC-4FB8EE941EF6}"/>
          </ac:graphicFrameMkLst>
        </pc:graphicFrameChg>
        <pc:picChg chg="add del mod">
          <ac:chgData name="Scott Lilleboe" userId="03636123882d8546" providerId="LiveId" clId="{D9C7C761-AD49-4F26-A5CB-C137ECD42950}" dt="2018-12-09T15:08:50.804" v="408"/>
          <ac:picMkLst>
            <pc:docMk/>
            <pc:sldMk cId="3729158077" sldId="258"/>
            <ac:picMk id="4" creationId="{212AF504-7349-4A6A-97DF-AC695F6B001C}"/>
          </ac:picMkLst>
        </pc:picChg>
        <pc:picChg chg="add del mod">
          <ac:chgData name="Scott Lilleboe" userId="03636123882d8546" providerId="LiveId" clId="{D9C7C761-AD49-4F26-A5CB-C137ECD42950}" dt="2018-12-09T15:15:16.616" v="414"/>
          <ac:picMkLst>
            <pc:docMk/>
            <pc:sldMk cId="3729158077" sldId="258"/>
            <ac:picMk id="6" creationId="{CAC3767B-6820-45CB-9CCF-402E1D84714F}"/>
          </ac:picMkLst>
        </pc:picChg>
      </pc:sldChg>
      <pc:sldChg chg="addSp delSp modSp del mod ord modTransition setBg">
        <pc:chgData name="Scott Lilleboe" userId="03636123882d8546" providerId="LiveId" clId="{D9C7C761-AD49-4F26-A5CB-C137ECD42950}" dt="2018-12-09T14:38:46.575" v="341" actId="2696"/>
        <pc:sldMkLst>
          <pc:docMk/>
          <pc:sldMk cId="3102431751" sldId="259"/>
        </pc:sldMkLst>
        <pc:spChg chg="mod">
          <ac:chgData name="Scott Lilleboe" userId="03636123882d8546" providerId="LiveId" clId="{D9C7C761-AD49-4F26-A5CB-C137ECD42950}" dt="2018-12-09T14:36:42.847" v="334" actId="26606"/>
          <ac:spMkLst>
            <pc:docMk/>
            <pc:sldMk cId="3102431751" sldId="259"/>
            <ac:spMk id="2" creationId="{00000000-0000-0000-0000-000000000000}"/>
          </ac:spMkLst>
        </pc:spChg>
        <pc:spChg chg="del mod">
          <ac:chgData name="Scott Lilleboe" userId="03636123882d8546" providerId="LiveId" clId="{D9C7C761-AD49-4F26-A5CB-C137ECD42950}" dt="2018-12-09T14:29:40.798" v="278" actId="26606"/>
          <ac:spMkLst>
            <pc:docMk/>
            <pc:sldMk cId="3102431751" sldId="259"/>
            <ac:spMk id="3" creationId="{00000000-0000-0000-0000-000000000000}"/>
          </ac:spMkLst>
        </pc:spChg>
        <pc:spChg chg="add del">
          <ac:chgData name="Scott Lilleboe" userId="03636123882d8546" providerId="LiveId" clId="{D9C7C761-AD49-4F26-A5CB-C137ECD42950}" dt="2018-12-09T14:29:40.798" v="278" actId="26606"/>
          <ac:spMkLst>
            <pc:docMk/>
            <pc:sldMk cId="3102431751" sldId="259"/>
            <ac:spMk id="8" creationId="{3362DFFC-4DCC-48EE-B781-94D04B95F1E8}"/>
          </ac:spMkLst>
        </pc:spChg>
        <pc:spChg chg="add del">
          <ac:chgData name="Scott Lilleboe" userId="03636123882d8546" providerId="LiveId" clId="{D9C7C761-AD49-4F26-A5CB-C137ECD42950}" dt="2018-12-09T14:29:40.798" v="278" actId="26606"/>
          <ac:spMkLst>
            <pc:docMk/>
            <pc:sldMk cId="3102431751" sldId="259"/>
            <ac:spMk id="10" creationId="{18B8B265-E68C-4B64-9238-781F0102C57B}"/>
          </ac:spMkLst>
        </pc:spChg>
        <pc:spChg chg="add del">
          <ac:chgData name="Scott Lilleboe" userId="03636123882d8546" providerId="LiveId" clId="{D9C7C761-AD49-4F26-A5CB-C137ECD42950}" dt="2018-12-09T14:30:26.174" v="281" actId="26606"/>
          <ac:spMkLst>
            <pc:docMk/>
            <pc:sldMk cId="3102431751" sldId="259"/>
            <ac:spMk id="17" creationId="{B8DE41E0-A43A-4E72-8B83-065678475156}"/>
          </ac:spMkLst>
        </pc:spChg>
        <pc:spChg chg="add del">
          <ac:chgData name="Scott Lilleboe" userId="03636123882d8546" providerId="LiveId" clId="{D9C7C761-AD49-4F26-A5CB-C137ECD42950}" dt="2018-12-09T14:36:42.847" v="334" actId="26606"/>
          <ac:spMkLst>
            <pc:docMk/>
            <pc:sldMk cId="3102431751" sldId="259"/>
            <ac:spMk id="19" creationId="{B8DE41E0-A43A-4E72-8B83-065678475156}"/>
          </ac:spMkLst>
        </pc:spChg>
        <pc:graphicFrameChg chg="add mod modGraphic">
          <ac:chgData name="Scott Lilleboe" userId="03636123882d8546" providerId="LiveId" clId="{D9C7C761-AD49-4F26-A5CB-C137ECD42950}" dt="2018-12-09T14:36:42.847" v="334" actId="26606"/>
          <ac:graphicFrameMkLst>
            <pc:docMk/>
            <pc:sldMk cId="3102431751" sldId="259"/>
            <ac:graphicFrameMk id="12" creationId="{BE3D4D99-D50F-4E4E-996D-6A957E89C651}"/>
          </ac:graphicFrameMkLst>
        </pc:graphicFrameChg>
      </pc:sldChg>
      <pc:sldChg chg="addSp delSp modSp mod ord modTransition setBg modAnim">
        <pc:chgData name="Scott Lilleboe" userId="03636123882d8546" providerId="LiveId" clId="{D9C7C761-AD49-4F26-A5CB-C137ECD42950}" dt="2018-12-09T16:25:28.633" v="1045"/>
        <pc:sldMkLst>
          <pc:docMk/>
          <pc:sldMk cId="138046288" sldId="260"/>
        </pc:sldMkLst>
        <pc:spChg chg="mod">
          <ac:chgData name="Scott Lilleboe" userId="03636123882d8546" providerId="LiveId" clId="{D9C7C761-AD49-4F26-A5CB-C137ECD42950}" dt="2018-12-09T15:57:03.112" v="937"/>
          <ac:spMkLst>
            <pc:docMk/>
            <pc:sldMk cId="138046288" sldId="260"/>
            <ac:spMk id="2" creationId="{00000000-0000-0000-0000-000000000000}"/>
          </ac:spMkLst>
        </pc:spChg>
        <pc:spChg chg="del mod">
          <ac:chgData name="Scott Lilleboe" userId="03636123882d8546" providerId="LiveId" clId="{D9C7C761-AD49-4F26-A5CB-C137ECD42950}" dt="2018-12-09T15:25:16.244" v="600" actId="26606"/>
          <ac:spMkLst>
            <pc:docMk/>
            <pc:sldMk cId="138046288" sldId="260"/>
            <ac:spMk id="3" creationId="{00000000-0000-0000-0000-000000000000}"/>
          </ac:spMkLst>
        </pc:spChg>
        <pc:spChg chg="add del">
          <ac:chgData name="Scott Lilleboe" userId="03636123882d8546" providerId="LiveId" clId="{D9C7C761-AD49-4F26-A5CB-C137ECD42950}" dt="2018-12-09T15:25:16.244" v="600" actId="26606"/>
          <ac:spMkLst>
            <pc:docMk/>
            <pc:sldMk cId="138046288" sldId="260"/>
            <ac:spMk id="8" creationId="{32812C54-7AEF-4ABB-826E-221F51CB0F30}"/>
          </ac:spMkLst>
        </pc:spChg>
        <pc:spChg chg="add del">
          <ac:chgData name="Scott Lilleboe" userId="03636123882d8546" providerId="LiveId" clId="{D9C7C761-AD49-4F26-A5CB-C137ECD42950}" dt="2018-12-09T15:25:16.244" v="600" actId="26606"/>
          <ac:spMkLst>
            <pc:docMk/>
            <pc:sldMk cId="138046288" sldId="260"/>
            <ac:spMk id="10" creationId="{891F40E4-8A76-44CF-91EC-907367352626}"/>
          </ac:spMkLst>
        </pc:spChg>
        <pc:spChg chg="add del">
          <ac:chgData name="Scott Lilleboe" userId="03636123882d8546" providerId="LiveId" clId="{D9C7C761-AD49-4F26-A5CB-C137ECD42950}" dt="2018-12-09T15:25:16.244" v="600" actId="26606"/>
          <ac:spMkLst>
            <pc:docMk/>
            <pc:sldMk cId="138046288" sldId="260"/>
            <ac:spMk id="12" creationId="{72171013-D973-4187-9CF2-EE098EEF8194}"/>
          </ac:spMkLst>
        </pc:spChg>
        <pc:spChg chg="add del">
          <ac:chgData name="Scott Lilleboe" userId="03636123882d8546" providerId="LiveId" clId="{D9C7C761-AD49-4F26-A5CB-C137ECD42950}" dt="2018-12-09T15:28:53.531" v="647" actId="26606"/>
          <ac:spMkLst>
            <pc:docMk/>
            <pc:sldMk cId="138046288" sldId="260"/>
            <ac:spMk id="19" creationId="{B8DE41E0-A43A-4E72-8B83-065678475156}"/>
          </ac:spMkLst>
        </pc:spChg>
        <pc:graphicFrameChg chg="add mod modGraphic">
          <ac:chgData name="Scott Lilleboe" userId="03636123882d8546" providerId="LiveId" clId="{D9C7C761-AD49-4F26-A5CB-C137ECD42950}" dt="2018-12-09T15:28:56.069" v="649" actId="26606"/>
          <ac:graphicFrameMkLst>
            <pc:docMk/>
            <pc:sldMk cId="138046288" sldId="260"/>
            <ac:graphicFrameMk id="14" creationId="{36C7436E-0E36-45C2-ACC4-9F196231B78E}"/>
          </ac:graphicFrameMkLst>
        </pc:graphicFrameChg>
        <pc:picChg chg="add del mod">
          <ac:chgData name="Scott Lilleboe" userId="03636123882d8546" providerId="LiveId" clId="{D9C7C761-AD49-4F26-A5CB-C137ECD42950}" dt="2018-12-09T16:21:46.564" v="1043"/>
          <ac:picMkLst>
            <pc:docMk/>
            <pc:sldMk cId="138046288" sldId="260"/>
            <ac:picMk id="4" creationId="{876E6076-2946-482B-83BB-A43C4CAA2B17}"/>
          </ac:picMkLst>
        </pc:picChg>
        <pc:picChg chg="add del mod">
          <ac:chgData name="Scott Lilleboe" userId="03636123882d8546" providerId="LiveId" clId="{D9C7C761-AD49-4F26-A5CB-C137ECD42950}" dt="2018-12-09T15:08:50.804" v="408"/>
          <ac:picMkLst>
            <pc:docMk/>
            <pc:sldMk cId="138046288" sldId="260"/>
            <ac:picMk id="4" creationId="{B0FE3B83-D913-4560-9324-391F5ECC0BF0}"/>
          </ac:picMkLst>
        </pc:picChg>
        <pc:picChg chg="add del mod">
          <ac:chgData name="Scott Lilleboe" userId="03636123882d8546" providerId="LiveId" clId="{D9C7C761-AD49-4F26-A5CB-C137ECD42950}" dt="2018-12-09T16:22:21.358" v="1044"/>
          <ac:picMkLst>
            <pc:docMk/>
            <pc:sldMk cId="138046288" sldId="260"/>
            <ac:picMk id="5" creationId="{66F59182-5905-4CF4-B3F5-9BA014442DB1}"/>
          </ac:picMkLst>
        </pc:picChg>
        <pc:picChg chg="add del mod">
          <ac:chgData name="Scott Lilleboe" userId="03636123882d8546" providerId="LiveId" clId="{D9C7C761-AD49-4F26-A5CB-C137ECD42950}" dt="2018-12-09T15:15:21.872" v="416"/>
          <ac:picMkLst>
            <pc:docMk/>
            <pc:sldMk cId="138046288" sldId="260"/>
            <ac:picMk id="5" creationId="{BE454FB9-5A31-46B7-AB93-C62EA4CD7D08}"/>
          </ac:picMkLst>
        </pc:picChg>
        <pc:picChg chg="add del mod">
          <ac:chgData name="Scott Lilleboe" userId="03636123882d8546" providerId="LiveId" clId="{D9C7C761-AD49-4F26-A5CB-C137ECD42950}" dt="2018-12-09T16:25:28.633" v="1045"/>
          <ac:picMkLst>
            <pc:docMk/>
            <pc:sldMk cId="138046288" sldId="260"/>
            <ac:picMk id="6" creationId="{3F740276-95F7-415B-9607-A17A236E1134}"/>
          </ac:picMkLst>
        </pc:picChg>
        <pc:picChg chg="add mod">
          <ac:chgData name="Scott Lilleboe" userId="03636123882d8546" providerId="LiveId" clId="{D9C7C761-AD49-4F26-A5CB-C137ECD42950}" dt="2018-12-09T16:25:28.633" v="1045"/>
          <ac:picMkLst>
            <pc:docMk/>
            <pc:sldMk cId="138046288" sldId="260"/>
            <ac:picMk id="7" creationId="{90BE51F9-6730-46B8-9C89-4F896B2F3EDC}"/>
          </ac:picMkLst>
        </pc:picChg>
      </pc:sldChg>
      <pc:sldChg chg="addSp delSp modSp del mod modTransition setBg modAnim setClrOvrMap">
        <pc:chgData name="Scott Lilleboe" userId="03636123882d8546" providerId="LiveId" clId="{D9C7C761-AD49-4F26-A5CB-C137ECD42950}" dt="2018-12-09T15:16:31.766" v="441" actId="2696"/>
        <pc:sldMkLst>
          <pc:docMk/>
          <pc:sldMk cId="3989519905" sldId="261"/>
        </pc:sldMkLst>
        <pc:spChg chg="mod">
          <ac:chgData name="Scott Lilleboe" userId="03636123882d8546" providerId="LiveId" clId="{D9C7C761-AD49-4F26-A5CB-C137ECD42950}" dt="2018-12-09T14:28:26.900" v="274" actId="26606"/>
          <ac:spMkLst>
            <pc:docMk/>
            <pc:sldMk cId="3989519905" sldId="261"/>
            <ac:spMk id="2" creationId="{00000000-0000-0000-0000-000000000000}"/>
          </ac:spMkLst>
        </pc:spChg>
        <pc:spChg chg="add del mod">
          <ac:chgData name="Scott Lilleboe" userId="03636123882d8546" providerId="LiveId" clId="{D9C7C761-AD49-4F26-A5CB-C137ECD42950}" dt="2018-12-09T14:24:27.959" v="238" actId="26606"/>
          <ac:spMkLst>
            <pc:docMk/>
            <pc:sldMk cId="3989519905" sldId="261"/>
            <ac:spMk id="3" creationId="{00000000-0000-0000-0000-000000000000}"/>
          </ac:spMkLst>
        </pc:spChg>
        <pc:spChg chg="add del">
          <ac:chgData name="Scott Lilleboe" userId="03636123882d8546" providerId="LiveId" clId="{D9C7C761-AD49-4F26-A5CB-C137ECD42950}" dt="2018-12-09T14:26:50.587" v="253" actId="26606"/>
          <ac:spMkLst>
            <pc:docMk/>
            <pc:sldMk cId="3989519905" sldId="261"/>
            <ac:spMk id="8" creationId="{32812C54-7AEF-4ABB-826E-221F51CB0F30}"/>
          </ac:spMkLst>
        </pc:spChg>
        <pc:spChg chg="add del">
          <ac:chgData name="Scott Lilleboe" userId="03636123882d8546" providerId="LiveId" clId="{D9C7C761-AD49-4F26-A5CB-C137ECD42950}" dt="2018-12-09T14:24:27.950" v="237" actId="26606"/>
          <ac:spMkLst>
            <pc:docMk/>
            <pc:sldMk cId="3989519905" sldId="261"/>
            <ac:spMk id="10" creationId="{49484204-AAC3-4FE4-AA51-51757C84A72D}"/>
          </ac:spMkLst>
        </pc:spChg>
        <pc:spChg chg="add del">
          <ac:chgData name="Scott Lilleboe" userId="03636123882d8546" providerId="LiveId" clId="{D9C7C761-AD49-4F26-A5CB-C137ECD42950}" dt="2018-12-09T14:26:50.587" v="253" actId="26606"/>
          <ac:spMkLst>
            <pc:docMk/>
            <pc:sldMk cId="3989519905" sldId="261"/>
            <ac:spMk id="12" creationId="{72171013-D973-4187-9CF2-EE098EEF8194}"/>
          </ac:spMkLst>
        </pc:spChg>
        <pc:spChg chg="add del">
          <ac:chgData name="Scott Lilleboe" userId="03636123882d8546" providerId="LiveId" clId="{D9C7C761-AD49-4F26-A5CB-C137ECD42950}" dt="2018-12-09T14:26:50.587" v="253" actId="26606"/>
          <ac:spMkLst>
            <pc:docMk/>
            <pc:sldMk cId="3989519905" sldId="261"/>
            <ac:spMk id="13" creationId="{891F40E4-8A76-44CF-91EC-907367352626}"/>
          </ac:spMkLst>
        </pc:spChg>
        <pc:spChg chg="add mod">
          <ac:chgData name="Scott Lilleboe" userId="03636123882d8546" providerId="LiveId" clId="{D9C7C761-AD49-4F26-A5CB-C137ECD42950}" dt="2018-12-09T14:28:26.900" v="274" actId="26606"/>
          <ac:spMkLst>
            <pc:docMk/>
            <pc:sldMk cId="3989519905" sldId="261"/>
            <ac:spMk id="14" creationId="{00000000-0000-0000-0000-000000000000}"/>
          </ac:spMkLst>
        </pc:spChg>
        <pc:spChg chg="add del">
          <ac:chgData name="Scott Lilleboe" userId="03636123882d8546" providerId="LiveId" clId="{D9C7C761-AD49-4F26-A5CB-C137ECD42950}" dt="2018-12-09T14:27:13.062" v="261" actId="26606"/>
          <ac:spMkLst>
            <pc:docMk/>
            <pc:sldMk cId="3989519905" sldId="261"/>
            <ac:spMk id="19" creationId="{3362DFFC-4DCC-48EE-B781-94D04B95F1E8}"/>
          </ac:spMkLst>
        </pc:spChg>
        <pc:spChg chg="add del">
          <ac:chgData name="Scott Lilleboe" userId="03636123882d8546" providerId="LiveId" clId="{D9C7C761-AD49-4F26-A5CB-C137ECD42950}" dt="2018-12-09T14:27:13.062" v="261" actId="26606"/>
          <ac:spMkLst>
            <pc:docMk/>
            <pc:sldMk cId="3989519905" sldId="261"/>
            <ac:spMk id="21" creationId="{18B8B265-E68C-4B64-9238-781F0102C57B}"/>
          </ac:spMkLst>
        </pc:spChg>
        <pc:spChg chg="add del">
          <ac:chgData name="Scott Lilleboe" userId="03636123882d8546" providerId="LiveId" clId="{D9C7C761-AD49-4F26-A5CB-C137ECD42950}" dt="2018-12-09T14:27:47.486" v="266" actId="26606"/>
          <ac:spMkLst>
            <pc:docMk/>
            <pc:sldMk cId="3989519905" sldId="261"/>
            <ac:spMk id="26" creationId="{C3638F2F-4688-4030-B1CC-802724443B77}"/>
          </ac:spMkLst>
        </pc:spChg>
        <pc:spChg chg="add del">
          <ac:chgData name="Scott Lilleboe" userId="03636123882d8546" providerId="LiveId" clId="{D9C7C761-AD49-4F26-A5CB-C137ECD42950}" dt="2018-12-09T14:27:47.486" v="266" actId="26606"/>
          <ac:spMkLst>
            <pc:docMk/>
            <pc:sldMk cId="3989519905" sldId="261"/>
            <ac:spMk id="28" creationId="{48C811F0-0ED8-4A7B-BFDE-6433C690ED4F}"/>
          </ac:spMkLst>
        </pc:spChg>
        <pc:spChg chg="add del">
          <ac:chgData name="Scott Lilleboe" userId="03636123882d8546" providerId="LiveId" clId="{D9C7C761-AD49-4F26-A5CB-C137ECD42950}" dt="2018-12-09T14:27:47.486" v="266" actId="26606"/>
          <ac:spMkLst>
            <pc:docMk/>
            <pc:sldMk cId="3989519905" sldId="261"/>
            <ac:spMk id="30" creationId="{AAC19CEE-435E-4643-849E-5194A57437C0}"/>
          </ac:spMkLst>
        </pc:spChg>
        <pc:spChg chg="add del">
          <ac:chgData name="Scott Lilleboe" userId="03636123882d8546" providerId="LiveId" clId="{D9C7C761-AD49-4F26-A5CB-C137ECD42950}" dt="2018-12-09T14:28:26.900" v="274" actId="26606"/>
          <ac:spMkLst>
            <pc:docMk/>
            <pc:sldMk cId="3989519905" sldId="261"/>
            <ac:spMk id="35" creationId="{3362DFFC-4DCC-48EE-B781-94D04B95F1E8}"/>
          </ac:spMkLst>
        </pc:spChg>
        <pc:spChg chg="add del">
          <ac:chgData name="Scott Lilleboe" userId="03636123882d8546" providerId="LiveId" clId="{D9C7C761-AD49-4F26-A5CB-C137ECD42950}" dt="2018-12-09T14:28:26.900" v="274" actId="26606"/>
          <ac:spMkLst>
            <pc:docMk/>
            <pc:sldMk cId="3989519905" sldId="261"/>
            <ac:spMk id="37" creationId="{18B8B265-E68C-4B64-9238-781F0102C57B}"/>
          </ac:spMkLst>
        </pc:spChg>
        <pc:spChg chg="add">
          <ac:chgData name="Scott Lilleboe" userId="03636123882d8546" providerId="LiveId" clId="{D9C7C761-AD49-4F26-A5CB-C137ECD42950}" dt="2018-12-09T14:28:26.900" v="274" actId="26606"/>
          <ac:spMkLst>
            <pc:docMk/>
            <pc:sldMk cId="3989519905" sldId="261"/>
            <ac:spMk id="39" creationId="{32812C54-7AEF-4ABB-826E-221F51CB0F30}"/>
          </ac:spMkLst>
        </pc:spChg>
        <pc:spChg chg="add">
          <ac:chgData name="Scott Lilleboe" userId="03636123882d8546" providerId="LiveId" clId="{D9C7C761-AD49-4F26-A5CB-C137ECD42950}" dt="2018-12-09T14:28:26.900" v="274" actId="26606"/>
          <ac:spMkLst>
            <pc:docMk/>
            <pc:sldMk cId="3989519905" sldId="261"/>
            <ac:spMk id="40" creationId="{891F40E4-8A76-44CF-91EC-907367352626}"/>
          </ac:spMkLst>
        </pc:spChg>
        <pc:spChg chg="add">
          <ac:chgData name="Scott Lilleboe" userId="03636123882d8546" providerId="LiveId" clId="{D9C7C761-AD49-4F26-A5CB-C137ECD42950}" dt="2018-12-09T14:28:26.900" v="274" actId="26606"/>
          <ac:spMkLst>
            <pc:docMk/>
            <pc:sldMk cId="3989519905" sldId="261"/>
            <ac:spMk id="41" creationId="{72171013-D973-4187-9CF2-EE098EEF8194}"/>
          </ac:spMkLst>
        </pc:spChg>
        <pc:spChg chg="add del">
          <ac:chgData name="Scott Lilleboe" userId="03636123882d8546" providerId="LiveId" clId="{D9C7C761-AD49-4F26-A5CB-C137ECD42950}" dt="2018-12-09T14:28:16.320" v="272" actId="26606"/>
          <ac:spMkLst>
            <pc:docMk/>
            <pc:sldMk cId="3989519905" sldId="261"/>
            <ac:spMk id="42" creationId="{32812C54-7AEF-4ABB-826E-221F51CB0F30}"/>
          </ac:spMkLst>
        </pc:spChg>
        <pc:spChg chg="add del">
          <ac:chgData name="Scott Lilleboe" userId="03636123882d8546" providerId="LiveId" clId="{D9C7C761-AD49-4F26-A5CB-C137ECD42950}" dt="2018-12-09T14:28:16.320" v="272" actId="26606"/>
          <ac:spMkLst>
            <pc:docMk/>
            <pc:sldMk cId="3989519905" sldId="261"/>
            <ac:spMk id="44" creationId="{891F40E4-8A76-44CF-91EC-907367352626}"/>
          </ac:spMkLst>
        </pc:spChg>
        <pc:spChg chg="add del">
          <ac:chgData name="Scott Lilleboe" userId="03636123882d8546" providerId="LiveId" clId="{D9C7C761-AD49-4F26-A5CB-C137ECD42950}" dt="2018-12-09T14:28:16.320" v="272" actId="26606"/>
          <ac:spMkLst>
            <pc:docMk/>
            <pc:sldMk cId="3989519905" sldId="261"/>
            <ac:spMk id="46" creationId="{72171013-D973-4187-9CF2-EE098EEF8194}"/>
          </ac:spMkLst>
        </pc:spChg>
        <pc:graphicFrameChg chg="add del">
          <ac:chgData name="Scott Lilleboe" userId="03636123882d8546" providerId="LiveId" clId="{D9C7C761-AD49-4F26-A5CB-C137ECD42950}" dt="2018-12-09T14:24:19.434" v="235" actId="26606"/>
          <ac:graphicFrameMkLst>
            <pc:docMk/>
            <pc:sldMk cId="3989519905" sldId="261"/>
            <ac:graphicFrameMk id="5" creationId="{41C03D5F-AD7B-4563-B85A-D1C1FAB7760A}"/>
          </ac:graphicFrameMkLst>
        </pc:graphicFrameChg>
        <pc:graphicFrameChg chg="add del">
          <ac:chgData name="Scott Lilleboe" userId="03636123882d8546" providerId="LiveId" clId="{D9C7C761-AD49-4F26-A5CB-C137ECD42950}" dt="2018-12-09T14:24:27.950" v="237" actId="26606"/>
          <ac:graphicFrameMkLst>
            <pc:docMk/>
            <pc:sldMk cId="3989519905" sldId="261"/>
            <ac:graphicFrameMk id="7" creationId="{FDF3F368-2BE4-4012-92B0-30F0D3464AF9}"/>
          </ac:graphicFrameMkLst>
        </pc:graphicFrameChg>
        <pc:picChg chg="add del mod">
          <ac:chgData name="Scott Lilleboe" userId="03636123882d8546" providerId="LiveId" clId="{D9C7C761-AD49-4F26-A5CB-C137ECD42950}" dt="2018-12-09T15:08:50.804" v="408"/>
          <ac:picMkLst>
            <pc:docMk/>
            <pc:sldMk cId="3989519905" sldId="261"/>
            <ac:picMk id="4" creationId="{19957EC6-E3E8-437C-B65B-E6F2CC98D660}"/>
          </ac:picMkLst>
        </pc:picChg>
        <pc:picChg chg="add del mod">
          <ac:chgData name="Scott Lilleboe" userId="03636123882d8546" providerId="LiveId" clId="{D9C7C761-AD49-4F26-A5CB-C137ECD42950}" dt="2018-12-09T15:15:06.160" v="410"/>
          <ac:picMkLst>
            <pc:docMk/>
            <pc:sldMk cId="3989519905" sldId="261"/>
            <ac:picMk id="6" creationId="{555CDD8E-4614-41C3-A70D-A6F80719AE97}"/>
          </ac:picMkLst>
        </pc:picChg>
      </pc:sldChg>
      <pc:sldChg chg="addSp delSp modSp mod modTransition setBg modAnim">
        <pc:chgData name="Scott Lilleboe" userId="03636123882d8546" providerId="LiveId" clId="{D9C7C761-AD49-4F26-A5CB-C137ECD42950}" dt="2018-12-09T16:25:28.633" v="1045"/>
        <pc:sldMkLst>
          <pc:docMk/>
          <pc:sldMk cId="3097166310" sldId="262"/>
        </pc:sldMkLst>
        <pc:spChg chg="mod">
          <ac:chgData name="Scott Lilleboe" userId="03636123882d8546" providerId="LiveId" clId="{D9C7C761-AD49-4F26-A5CB-C137ECD42950}" dt="2018-12-09T15:57:10.799" v="939"/>
          <ac:spMkLst>
            <pc:docMk/>
            <pc:sldMk cId="3097166310" sldId="262"/>
            <ac:spMk id="2" creationId="{00000000-0000-0000-0000-000000000000}"/>
          </ac:spMkLst>
        </pc:spChg>
        <pc:spChg chg="add del mod">
          <ac:chgData name="Scott Lilleboe" userId="03636123882d8546" providerId="LiveId" clId="{D9C7C761-AD49-4F26-A5CB-C137ECD42950}" dt="2018-12-09T15:29:13.175" v="654" actId="26606"/>
          <ac:spMkLst>
            <pc:docMk/>
            <pc:sldMk cId="3097166310" sldId="262"/>
            <ac:spMk id="3" creationId="{00000000-0000-0000-0000-000000000000}"/>
          </ac:spMkLst>
        </pc:spChg>
        <pc:spChg chg="add del">
          <ac:chgData name="Scott Lilleboe" userId="03636123882d8546" providerId="LiveId" clId="{D9C7C761-AD49-4F26-A5CB-C137ECD42950}" dt="2018-12-09T15:29:13.175" v="654" actId="26606"/>
          <ac:spMkLst>
            <pc:docMk/>
            <pc:sldMk cId="3097166310" sldId="262"/>
            <ac:spMk id="8" creationId="{32812C54-7AEF-4ABB-826E-221F51CB0F30}"/>
          </ac:spMkLst>
        </pc:spChg>
        <pc:spChg chg="add del">
          <ac:chgData name="Scott Lilleboe" userId="03636123882d8546" providerId="LiveId" clId="{D9C7C761-AD49-4F26-A5CB-C137ECD42950}" dt="2018-12-09T15:29:13.175" v="654" actId="26606"/>
          <ac:spMkLst>
            <pc:docMk/>
            <pc:sldMk cId="3097166310" sldId="262"/>
            <ac:spMk id="10" creationId="{891F40E4-8A76-44CF-91EC-907367352626}"/>
          </ac:spMkLst>
        </pc:spChg>
        <pc:spChg chg="add del">
          <ac:chgData name="Scott Lilleboe" userId="03636123882d8546" providerId="LiveId" clId="{D9C7C761-AD49-4F26-A5CB-C137ECD42950}" dt="2018-12-09T15:29:13.175" v="654" actId="26606"/>
          <ac:spMkLst>
            <pc:docMk/>
            <pc:sldMk cId="3097166310" sldId="262"/>
            <ac:spMk id="12" creationId="{72171013-D973-4187-9CF2-EE098EEF8194}"/>
          </ac:spMkLst>
        </pc:spChg>
        <pc:spChg chg="add del">
          <ac:chgData name="Scott Lilleboe" userId="03636123882d8546" providerId="LiveId" clId="{D9C7C761-AD49-4F26-A5CB-C137ECD42950}" dt="2018-12-09T15:29:10.925" v="651" actId="26606"/>
          <ac:spMkLst>
            <pc:docMk/>
            <pc:sldMk cId="3097166310" sldId="262"/>
            <ac:spMk id="19" creationId="{B8DE41E0-A43A-4E72-8B83-065678475156}"/>
          </ac:spMkLst>
        </pc:spChg>
        <pc:graphicFrameChg chg="add del">
          <ac:chgData name="Scott Lilleboe" userId="03636123882d8546" providerId="LiveId" clId="{D9C7C761-AD49-4F26-A5CB-C137ECD42950}" dt="2018-12-09T15:25:43.360" v="602" actId="26606"/>
          <ac:graphicFrameMkLst>
            <pc:docMk/>
            <pc:sldMk cId="3097166310" sldId="262"/>
            <ac:graphicFrameMk id="14" creationId="{44AC3A84-5249-438E-BD07-85ECE8FB5DC0}"/>
          </ac:graphicFrameMkLst>
        </pc:graphicFrameChg>
        <pc:graphicFrameChg chg="add del">
          <ac:chgData name="Scott Lilleboe" userId="03636123882d8546" providerId="LiveId" clId="{D9C7C761-AD49-4F26-A5CB-C137ECD42950}" dt="2018-12-09T15:29:10.925" v="651" actId="26606"/>
          <ac:graphicFrameMkLst>
            <pc:docMk/>
            <pc:sldMk cId="3097166310" sldId="262"/>
            <ac:graphicFrameMk id="15" creationId="{17DB2427-4864-4720-8D1C-274C83F7C2E7}"/>
          </ac:graphicFrameMkLst>
        </pc:graphicFrameChg>
        <pc:graphicFrameChg chg="add del">
          <ac:chgData name="Scott Lilleboe" userId="03636123882d8546" providerId="LiveId" clId="{D9C7C761-AD49-4F26-A5CB-C137ECD42950}" dt="2018-12-09T15:29:13.155" v="653" actId="26606"/>
          <ac:graphicFrameMkLst>
            <pc:docMk/>
            <pc:sldMk cId="3097166310" sldId="262"/>
            <ac:graphicFrameMk id="21" creationId="{F2ADE5E9-CD46-49FF-A1E3-48FDCE44532E}"/>
          </ac:graphicFrameMkLst>
        </pc:graphicFrameChg>
        <pc:graphicFrameChg chg="add mod modGraphic">
          <ac:chgData name="Scott Lilleboe" userId="03636123882d8546" providerId="LiveId" clId="{D9C7C761-AD49-4F26-A5CB-C137ECD42950}" dt="2018-12-09T15:37:27.293" v="786" actId="26606"/>
          <ac:graphicFrameMkLst>
            <pc:docMk/>
            <pc:sldMk cId="3097166310" sldId="262"/>
            <ac:graphicFrameMk id="23" creationId="{A1DE0E0A-7E3E-40C3-9C23-A564045E5177}"/>
          </ac:graphicFrameMkLst>
        </pc:graphicFrameChg>
        <pc:picChg chg="add del mod">
          <ac:chgData name="Scott Lilleboe" userId="03636123882d8546" providerId="LiveId" clId="{D9C7C761-AD49-4F26-A5CB-C137ECD42950}" dt="2018-12-09T15:08:50.804" v="408"/>
          <ac:picMkLst>
            <pc:docMk/>
            <pc:sldMk cId="3097166310" sldId="262"/>
            <ac:picMk id="4" creationId="{517D7553-59DB-4564-BBA7-C380ED1B65DC}"/>
          </ac:picMkLst>
        </pc:picChg>
        <pc:picChg chg="add mod">
          <ac:chgData name="Scott Lilleboe" userId="03636123882d8546" providerId="LiveId" clId="{D9C7C761-AD49-4F26-A5CB-C137ECD42950}" dt="2018-12-09T16:25:28.633" v="1045"/>
          <ac:picMkLst>
            <pc:docMk/>
            <pc:sldMk cId="3097166310" sldId="262"/>
            <ac:picMk id="4" creationId="{CD2A91F1-E90E-49D4-94DE-9424F760DBEB}"/>
          </ac:picMkLst>
        </pc:picChg>
        <pc:picChg chg="add del mod">
          <ac:chgData name="Scott Lilleboe" userId="03636123882d8546" providerId="LiveId" clId="{D9C7C761-AD49-4F26-A5CB-C137ECD42950}" dt="2018-12-09T15:15:24.001" v="417"/>
          <ac:picMkLst>
            <pc:docMk/>
            <pc:sldMk cId="3097166310" sldId="262"/>
            <ac:picMk id="5" creationId="{004753F7-3BB5-40F3-8476-0A07DD8B4133}"/>
          </ac:picMkLst>
        </pc:picChg>
      </pc:sldChg>
      <pc:sldChg chg="addSp delSp modSp modTransition modAnim">
        <pc:chgData name="Scott Lilleboe" userId="03636123882d8546" providerId="LiveId" clId="{D9C7C761-AD49-4F26-A5CB-C137ECD42950}" dt="2018-12-09T16:41:49.288" v="1056"/>
        <pc:sldMkLst>
          <pc:docMk/>
          <pc:sldMk cId="920371671" sldId="263"/>
        </pc:sldMkLst>
        <pc:spChg chg="mod">
          <ac:chgData name="Scott Lilleboe" userId="03636123882d8546" providerId="LiveId" clId="{D9C7C761-AD49-4F26-A5CB-C137ECD42950}" dt="2018-12-09T15:57:15.144" v="940"/>
          <ac:spMkLst>
            <pc:docMk/>
            <pc:sldMk cId="920371671" sldId="263"/>
            <ac:spMk id="2" creationId="{00000000-0000-0000-0000-000000000000}"/>
          </ac:spMkLst>
        </pc:spChg>
        <pc:spChg chg="mod">
          <ac:chgData name="Scott Lilleboe" userId="03636123882d8546" providerId="LiveId" clId="{D9C7C761-AD49-4F26-A5CB-C137ECD42950}" dt="2018-12-09T16:25:46.952" v="1046"/>
          <ac:spMkLst>
            <pc:docMk/>
            <pc:sldMk cId="920371671" sldId="263"/>
            <ac:spMk id="24" creationId="{00000000-0000-0000-0000-000000000000}"/>
          </ac:spMkLst>
        </pc:spChg>
        <pc:graphicFrameChg chg="mod">
          <ac:chgData name="Scott Lilleboe" userId="03636123882d8546" providerId="LiveId" clId="{D9C7C761-AD49-4F26-A5CB-C137ECD42950}" dt="2018-12-07T18:53:39.253" v="38" actId="1076"/>
          <ac:graphicFrameMkLst>
            <pc:docMk/>
            <pc:sldMk cId="920371671" sldId="263"/>
            <ac:graphicFrameMk id="9" creationId="{00000000-0000-0000-0000-000000000000}"/>
          </ac:graphicFrameMkLst>
        </pc:graphicFrameChg>
        <pc:graphicFrameChg chg="mod">
          <ac:chgData name="Scott Lilleboe" userId="03636123882d8546" providerId="LiveId" clId="{D9C7C761-AD49-4F26-A5CB-C137ECD42950}" dt="2018-12-07T18:53:42.891" v="39" actId="1076"/>
          <ac:graphicFrameMkLst>
            <pc:docMk/>
            <pc:sldMk cId="920371671" sldId="263"/>
            <ac:graphicFrameMk id="14" creationId="{00000000-0000-0000-0000-000000000000}"/>
          </ac:graphicFrameMkLst>
        </pc:graphicFrameChg>
        <pc:graphicFrameChg chg="mod">
          <ac:chgData name="Scott Lilleboe" userId="03636123882d8546" providerId="LiveId" clId="{D9C7C761-AD49-4F26-A5CB-C137ECD42950}" dt="2018-12-07T18:53:51.209" v="40" actId="1076"/>
          <ac:graphicFrameMkLst>
            <pc:docMk/>
            <pc:sldMk cId="920371671" sldId="263"/>
            <ac:graphicFrameMk id="17" creationId="{00000000-0000-0000-0000-000000000000}"/>
          </ac:graphicFrameMkLst>
        </pc:graphicFrameChg>
        <pc:graphicFrameChg chg="mod">
          <ac:chgData name="Scott Lilleboe" userId="03636123882d8546" providerId="LiveId" clId="{D9C7C761-AD49-4F26-A5CB-C137ECD42950}" dt="2018-12-07T18:53:56.681" v="41" actId="1076"/>
          <ac:graphicFrameMkLst>
            <pc:docMk/>
            <pc:sldMk cId="920371671" sldId="263"/>
            <ac:graphicFrameMk id="20" creationId="{00000000-0000-0000-0000-000000000000}"/>
          </ac:graphicFrameMkLst>
        </pc:graphicFrameChg>
        <pc:graphicFrameChg chg="mod">
          <ac:chgData name="Scott Lilleboe" userId="03636123882d8546" providerId="LiveId" clId="{D9C7C761-AD49-4F26-A5CB-C137ECD42950}" dt="2018-12-07T18:54:03.809" v="42" actId="1076"/>
          <ac:graphicFrameMkLst>
            <pc:docMk/>
            <pc:sldMk cId="920371671" sldId="263"/>
            <ac:graphicFrameMk id="23" creationId="{00000000-0000-0000-0000-000000000000}"/>
          </ac:graphicFrameMkLst>
        </pc:graphicFrameChg>
        <pc:graphicFrameChg chg="mod">
          <ac:chgData name="Scott Lilleboe" userId="03636123882d8546" providerId="LiveId" clId="{D9C7C761-AD49-4F26-A5CB-C137ECD42950}" dt="2018-12-07T18:54:09.657" v="43" actId="1076"/>
          <ac:graphicFrameMkLst>
            <pc:docMk/>
            <pc:sldMk cId="920371671" sldId="263"/>
            <ac:graphicFrameMk id="26" creationId="{00000000-0000-0000-0000-000000000000}"/>
          </ac:graphicFrameMkLst>
        </pc:graphicFrameChg>
        <pc:picChg chg="add del mod">
          <ac:chgData name="Scott Lilleboe" userId="03636123882d8546" providerId="LiveId" clId="{D9C7C761-AD49-4F26-A5CB-C137ECD42950}" dt="2018-12-09T16:28:29.211" v="1047"/>
          <ac:picMkLst>
            <pc:docMk/>
            <pc:sldMk cId="920371671" sldId="263"/>
            <ac:picMk id="3" creationId="{CE86CAB4-74D0-4601-9833-CBDE4BEE7BFE}"/>
          </ac:picMkLst>
        </pc:picChg>
        <pc:picChg chg="add del mod">
          <ac:chgData name="Scott Lilleboe" userId="03636123882d8546" providerId="LiveId" clId="{D9C7C761-AD49-4F26-A5CB-C137ECD42950}" dt="2018-12-09T15:08:50.804" v="408"/>
          <ac:picMkLst>
            <pc:docMk/>
            <pc:sldMk cId="920371671" sldId="263"/>
            <ac:picMk id="3" creationId="{F01357A8-B11A-4E15-91D9-8469AE4A7C2F}"/>
          </ac:picMkLst>
        </pc:picChg>
        <pc:picChg chg="add del mod">
          <ac:chgData name="Scott Lilleboe" userId="03636123882d8546" providerId="LiveId" clId="{D9C7C761-AD49-4F26-A5CB-C137ECD42950}" dt="2018-12-09T15:15:27.135" v="418"/>
          <ac:picMkLst>
            <pc:docMk/>
            <pc:sldMk cId="920371671" sldId="263"/>
            <ac:picMk id="4" creationId="{1F4D2820-98DC-44E7-864A-635A71C0E7E6}"/>
          </ac:picMkLst>
        </pc:picChg>
        <pc:picChg chg="add del mod">
          <ac:chgData name="Scott Lilleboe" userId="03636123882d8546" providerId="LiveId" clId="{D9C7C761-AD49-4F26-A5CB-C137ECD42950}" dt="2018-12-09T16:39:08.947" v="1053"/>
          <ac:picMkLst>
            <pc:docMk/>
            <pc:sldMk cId="920371671" sldId="263"/>
            <ac:picMk id="4" creationId="{7F9D0EC9-C037-40FF-85B5-257C24D23C9F}"/>
          </ac:picMkLst>
        </pc:picChg>
        <pc:picChg chg="add del mod">
          <ac:chgData name="Scott Lilleboe" userId="03636123882d8546" providerId="LiveId" clId="{D9C7C761-AD49-4F26-A5CB-C137ECD42950}" dt="2018-12-09T16:39:41.803" v="1054"/>
          <ac:picMkLst>
            <pc:docMk/>
            <pc:sldMk cId="920371671" sldId="263"/>
            <ac:picMk id="5" creationId="{B4E34C4F-EA1C-4A14-8D75-F38B4208CF2A}"/>
          </ac:picMkLst>
        </pc:picChg>
        <pc:picChg chg="add del mod">
          <ac:chgData name="Scott Lilleboe" userId="03636123882d8546" providerId="LiveId" clId="{D9C7C761-AD49-4F26-A5CB-C137ECD42950}" dt="2018-12-09T16:40:06.173" v="1055"/>
          <ac:picMkLst>
            <pc:docMk/>
            <pc:sldMk cId="920371671" sldId="263"/>
            <ac:picMk id="6" creationId="{D12130D3-8A89-484E-A133-4366C4EFD713}"/>
          </ac:picMkLst>
        </pc:picChg>
        <pc:picChg chg="add del mod">
          <ac:chgData name="Scott Lilleboe" userId="03636123882d8546" providerId="LiveId" clId="{D9C7C761-AD49-4F26-A5CB-C137ECD42950}" dt="2018-12-09T16:41:49.288" v="1056"/>
          <ac:picMkLst>
            <pc:docMk/>
            <pc:sldMk cId="920371671" sldId="263"/>
            <ac:picMk id="7" creationId="{6229E493-931A-4B51-87C2-E8CC5855049B}"/>
          </ac:picMkLst>
        </pc:picChg>
        <pc:picChg chg="add mod">
          <ac:chgData name="Scott Lilleboe" userId="03636123882d8546" providerId="LiveId" clId="{D9C7C761-AD49-4F26-A5CB-C137ECD42950}" dt="2018-12-09T16:41:49.288" v="1056"/>
          <ac:picMkLst>
            <pc:docMk/>
            <pc:sldMk cId="920371671" sldId="263"/>
            <ac:picMk id="11" creationId="{8F4B59B5-FE98-4FF9-AF69-F9658A002BFE}"/>
          </ac:picMkLst>
        </pc:picChg>
      </pc:sldChg>
      <pc:sldChg chg="addSp delSp modSp del mod ord modTransition setBg modAnim">
        <pc:chgData name="Scott Lilleboe" userId="03636123882d8546" providerId="LiveId" clId="{D9C7C761-AD49-4F26-A5CB-C137ECD42950}" dt="2018-12-09T15:47:08.362" v="882" actId="2696"/>
        <pc:sldMkLst>
          <pc:docMk/>
          <pc:sldMk cId="3076924731" sldId="266"/>
        </pc:sldMkLst>
        <pc:spChg chg="mod">
          <ac:chgData name="Scott Lilleboe" userId="03636123882d8546" providerId="LiveId" clId="{D9C7C761-AD49-4F26-A5CB-C137ECD42950}" dt="2018-12-09T15:37:48.044" v="787" actId="26606"/>
          <ac:spMkLst>
            <pc:docMk/>
            <pc:sldMk cId="3076924731" sldId="266"/>
            <ac:spMk id="2" creationId="{00000000-0000-0000-0000-000000000000}"/>
          </ac:spMkLst>
        </pc:spChg>
        <pc:spChg chg="add del mod">
          <ac:chgData name="Scott Lilleboe" userId="03636123882d8546" providerId="LiveId" clId="{D9C7C761-AD49-4F26-A5CB-C137ECD42950}" dt="2018-12-09T14:32:24.979" v="295" actId="26606"/>
          <ac:spMkLst>
            <pc:docMk/>
            <pc:sldMk cId="3076924731" sldId="266"/>
            <ac:spMk id="3" creationId="{00000000-0000-0000-0000-000000000000}"/>
          </ac:spMkLst>
        </pc:spChg>
        <pc:spChg chg="add del">
          <ac:chgData name="Scott Lilleboe" userId="03636123882d8546" providerId="LiveId" clId="{D9C7C761-AD49-4F26-A5CB-C137ECD42950}" dt="2018-12-09T14:32:17.457" v="290" actId="26606"/>
          <ac:spMkLst>
            <pc:docMk/>
            <pc:sldMk cId="3076924731" sldId="266"/>
            <ac:spMk id="8" creationId="{32812C54-7AEF-4ABB-826E-221F51CB0F30}"/>
          </ac:spMkLst>
        </pc:spChg>
        <pc:spChg chg="add del">
          <ac:chgData name="Scott Lilleboe" userId="03636123882d8546" providerId="LiveId" clId="{D9C7C761-AD49-4F26-A5CB-C137ECD42950}" dt="2018-12-09T14:32:17.457" v="290" actId="26606"/>
          <ac:spMkLst>
            <pc:docMk/>
            <pc:sldMk cId="3076924731" sldId="266"/>
            <ac:spMk id="10" creationId="{891F40E4-8A76-44CF-91EC-907367352626}"/>
          </ac:spMkLst>
        </pc:spChg>
        <pc:spChg chg="add del">
          <ac:chgData name="Scott Lilleboe" userId="03636123882d8546" providerId="LiveId" clId="{D9C7C761-AD49-4F26-A5CB-C137ECD42950}" dt="2018-12-09T14:32:17.457" v="290" actId="26606"/>
          <ac:spMkLst>
            <pc:docMk/>
            <pc:sldMk cId="3076924731" sldId="266"/>
            <ac:spMk id="12" creationId="{72171013-D973-4187-9CF2-EE098EEF8194}"/>
          </ac:spMkLst>
        </pc:spChg>
        <pc:spChg chg="add del">
          <ac:chgData name="Scott Lilleboe" userId="03636123882d8546" providerId="LiveId" clId="{D9C7C761-AD49-4F26-A5CB-C137ECD42950}" dt="2018-12-09T14:32:20.656" v="292" actId="26606"/>
          <ac:spMkLst>
            <pc:docMk/>
            <pc:sldMk cId="3076924731" sldId="266"/>
            <ac:spMk id="14" creationId="{62CF76CD-A8A6-4E54-A293-252DEB5ECBB9}"/>
          </ac:spMkLst>
        </pc:spChg>
        <pc:spChg chg="add del">
          <ac:chgData name="Scott Lilleboe" userId="03636123882d8546" providerId="LiveId" clId="{D9C7C761-AD49-4F26-A5CB-C137ECD42950}" dt="2018-12-09T14:32:20.656" v="292" actId="26606"/>
          <ac:spMkLst>
            <pc:docMk/>
            <pc:sldMk cId="3076924731" sldId="266"/>
            <ac:spMk id="15" creationId="{8728DE9C-1160-46AD-BFBB-926C5B898D5B}"/>
          </ac:spMkLst>
        </pc:spChg>
        <pc:spChg chg="add del">
          <ac:chgData name="Scott Lilleboe" userId="03636123882d8546" providerId="LiveId" clId="{D9C7C761-AD49-4F26-A5CB-C137ECD42950}" dt="2018-12-09T14:32:20.656" v="292" actId="26606"/>
          <ac:spMkLst>
            <pc:docMk/>
            <pc:sldMk cId="3076924731" sldId="266"/>
            <ac:spMk id="16" creationId="{FD6F5C10-FFCF-4315-BBBF-D490278FF762}"/>
          </ac:spMkLst>
        </pc:spChg>
        <pc:spChg chg="add del">
          <ac:chgData name="Scott Lilleboe" userId="03636123882d8546" providerId="LiveId" clId="{D9C7C761-AD49-4F26-A5CB-C137ECD42950}" dt="2018-12-09T14:43:33.638" v="389" actId="26606"/>
          <ac:spMkLst>
            <pc:docMk/>
            <pc:sldMk cId="3076924731" sldId="266"/>
            <ac:spMk id="20" creationId="{32812C54-7AEF-4ABB-826E-221F51CB0F30}"/>
          </ac:spMkLst>
        </pc:spChg>
        <pc:spChg chg="add del">
          <ac:chgData name="Scott Lilleboe" userId="03636123882d8546" providerId="LiveId" clId="{D9C7C761-AD49-4F26-A5CB-C137ECD42950}" dt="2018-12-09T14:43:33.638" v="389" actId="26606"/>
          <ac:spMkLst>
            <pc:docMk/>
            <pc:sldMk cId="3076924731" sldId="266"/>
            <ac:spMk id="21" creationId="{891F40E4-8A76-44CF-91EC-907367352626}"/>
          </ac:spMkLst>
        </pc:spChg>
        <pc:spChg chg="add del">
          <ac:chgData name="Scott Lilleboe" userId="03636123882d8546" providerId="LiveId" clId="{D9C7C761-AD49-4F26-A5CB-C137ECD42950}" dt="2018-12-09T14:43:33.638" v="389" actId="26606"/>
          <ac:spMkLst>
            <pc:docMk/>
            <pc:sldMk cId="3076924731" sldId="266"/>
            <ac:spMk id="22" creationId="{72171013-D973-4187-9CF2-EE098EEF8194}"/>
          </ac:spMkLst>
        </pc:spChg>
        <pc:spChg chg="add del">
          <ac:chgData name="Scott Lilleboe" userId="03636123882d8546" providerId="LiveId" clId="{D9C7C761-AD49-4F26-A5CB-C137ECD42950}" dt="2018-12-09T14:43:33.638" v="389" actId="26606"/>
          <ac:spMkLst>
            <pc:docMk/>
            <pc:sldMk cId="3076924731" sldId="266"/>
            <ac:spMk id="23" creationId="{00000000-0000-0000-0000-000000000000}"/>
          </ac:spMkLst>
        </pc:spChg>
        <pc:spChg chg="add del">
          <ac:chgData name="Scott Lilleboe" userId="03636123882d8546" providerId="LiveId" clId="{D9C7C761-AD49-4F26-A5CB-C137ECD42950}" dt="2018-12-09T14:44:13.599" v="399" actId="26606"/>
          <ac:spMkLst>
            <pc:docMk/>
            <pc:sldMk cId="3076924731" sldId="266"/>
            <ac:spMk id="27" creationId="{B8DE41E0-A43A-4E72-8B83-065678475156}"/>
          </ac:spMkLst>
        </pc:spChg>
        <pc:spChg chg="add del">
          <ac:chgData name="Scott Lilleboe" userId="03636123882d8546" providerId="LiveId" clId="{D9C7C761-AD49-4F26-A5CB-C137ECD42950}" dt="2018-12-09T14:44:26.381" v="401" actId="26606"/>
          <ac:spMkLst>
            <pc:docMk/>
            <pc:sldMk cId="3076924731" sldId="266"/>
            <ac:spMk id="28" creationId="{B8DE41E0-A43A-4E72-8B83-065678475156}"/>
          </ac:spMkLst>
        </pc:spChg>
        <pc:spChg chg="add del">
          <ac:chgData name="Scott Lilleboe" userId="03636123882d8546" providerId="LiveId" clId="{D9C7C761-AD49-4F26-A5CB-C137ECD42950}" dt="2018-12-09T14:44:02.613" v="395" actId="26606"/>
          <ac:spMkLst>
            <pc:docMk/>
            <pc:sldMk cId="3076924731" sldId="266"/>
            <ac:spMk id="30" creationId="{B8DE41E0-A43A-4E72-8B83-065678475156}"/>
          </ac:spMkLst>
        </pc:spChg>
        <pc:graphicFrameChg chg="add del">
          <ac:chgData name="Scott Lilleboe" userId="03636123882d8546" providerId="LiveId" clId="{D9C7C761-AD49-4F26-A5CB-C137ECD42950}" dt="2018-12-09T14:32:20.656" v="292" actId="26606"/>
          <ac:graphicFrameMkLst>
            <pc:docMk/>
            <pc:sldMk cId="3076924731" sldId="266"/>
            <ac:graphicFrameMk id="5" creationId="{00651163-973D-4D79-9AF9-554EABF829B9}"/>
          </ac:graphicFrameMkLst>
        </pc:graphicFrameChg>
        <pc:graphicFrameChg chg="add del">
          <ac:chgData name="Scott Lilleboe" userId="03636123882d8546" providerId="LiveId" clId="{D9C7C761-AD49-4F26-A5CB-C137ECD42950}" dt="2018-12-09T14:32:24.971" v="294" actId="26606"/>
          <ac:graphicFrameMkLst>
            <pc:docMk/>
            <pc:sldMk cId="3076924731" sldId="266"/>
            <ac:graphicFrameMk id="18" creationId="{037F4C15-6C40-4E11-9B5F-83D009DD0B68}"/>
          </ac:graphicFrameMkLst>
        </pc:graphicFrameChg>
        <pc:graphicFrameChg chg="add mod modGraphic">
          <ac:chgData name="Scott Lilleboe" userId="03636123882d8546" providerId="LiveId" clId="{D9C7C761-AD49-4F26-A5CB-C137ECD42950}" dt="2018-12-09T15:37:48.044" v="787" actId="26606"/>
          <ac:graphicFrameMkLst>
            <pc:docMk/>
            <pc:sldMk cId="3076924731" sldId="266"/>
            <ac:graphicFrameMk id="25" creationId="{3AA33BD8-B1A3-4CE6-85CA-F6B612870E64}"/>
          </ac:graphicFrameMkLst>
        </pc:graphicFrameChg>
        <pc:picChg chg="add del mod">
          <ac:chgData name="Scott Lilleboe" userId="03636123882d8546" providerId="LiveId" clId="{D9C7C761-AD49-4F26-A5CB-C137ECD42950}" dt="2018-12-09T15:08:50.804" v="408"/>
          <ac:picMkLst>
            <pc:docMk/>
            <pc:sldMk cId="3076924731" sldId="266"/>
            <ac:picMk id="4" creationId="{3B7F0A44-EA1E-445B-AD60-8BC6BCA9D27A}"/>
          </ac:picMkLst>
        </pc:picChg>
        <pc:picChg chg="add del mod">
          <ac:chgData name="Scott Lilleboe" userId="03636123882d8546" providerId="LiveId" clId="{D9C7C761-AD49-4F26-A5CB-C137ECD42950}" dt="2018-12-09T15:15:31.752" v="420"/>
          <ac:picMkLst>
            <pc:docMk/>
            <pc:sldMk cId="3076924731" sldId="266"/>
            <ac:picMk id="6" creationId="{352E6352-1477-4388-968C-D38E6D1B8842}"/>
          </ac:picMkLst>
        </pc:picChg>
      </pc:sldChg>
      <pc:sldChg chg="addSp delSp modSp mod modTransition setBg modAnim setClrOvrMap delDesignElem">
        <pc:chgData name="Scott Lilleboe" userId="03636123882d8546" providerId="LiveId" clId="{D9C7C761-AD49-4F26-A5CB-C137ECD42950}" dt="2018-12-09T16:50:50.915" v="1064"/>
        <pc:sldMkLst>
          <pc:docMk/>
          <pc:sldMk cId="3174500125" sldId="267"/>
        </pc:sldMkLst>
        <pc:spChg chg="mod">
          <ac:chgData name="Scott Lilleboe" userId="03636123882d8546" providerId="LiveId" clId="{D9C7C761-AD49-4F26-A5CB-C137ECD42950}" dt="2018-12-09T15:57:29.238" v="942"/>
          <ac:spMkLst>
            <pc:docMk/>
            <pc:sldMk cId="3174500125" sldId="267"/>
            <ac:spMk id="2" creationId="{00000000-0000-0000-0000-000000000000}"/>
          </ac:spMkLst>
        </pc:spChg>
        <pc:spChg chg="add del mod">
          <ac:chgData name="Scott Lilleboe" userId="03636123882d8546" providerId="LiveId" clId="{D9C7C761-AD49-4F26-A5CB-C137ECD42950}" dt="2018-12-09T14:33:29.616" v="305" actId="26606"/>
          <ac:spMkLst>
            <pc:docMk/>
            <pc:sldMk cId="3174500125" sldId="267"/>
            <ac:spMk id="3" creationId="{00000000-0000-0000-0000-000000000000}"/>
          </ac:spMkLst>
        </pc:spChg>
        <pc:spChg chg="add del">
          <ac:chgData name="Scott Lilleboe" userId="03636123882d8546" providerId="LiveId" clId="{D9C7C761-AD49-4F26-A5CB-C137ECD42950}" dt="2018-12-09T14:33:20.414" v="300" actId="26606"/>
          <ac:spMkLst>
            <pc:docMk/>
            <pc:sldMk cId="3174500125" sldId="267"/>
            <ac:spMk id="10" creationId="{9479F3E9-1FE6-4767-B362-C4BAB31D37CE}"/>
          </ac:spMkLst>
        </pc:spChg>
        <pc:spChg chg="add del">
          <ac:chgData name="Scott Lilleboe" userId="03636123882d8546" providerId="LiveId" clId="{D9C7C761-AD49-4F26-A5CB-C137ECD42950}" dt="2018-12-09T14:33:20.414" v="300" actId="26606"/>
          <ac:spMkLst>
            <pc:docMk/>
            <pc:sldMk cId="3174500125" sldId="267"/>
            <ac:spMk id="12" creationId="{206AAD10-473C-49FD-B311-6694A76D418D}"/>
          </ac:spMkLst>
        </pc:spChg>
        <pc:spChg chg="add del">
          <ac:chgData name="Scott Lilleboe" userId="03636123882d8546" providerId="LiveId" clId="{D9C7C761-AD49-4F26-A5CB-C137ECD42950}" dt="2018-12-09T14:33:29.604" v="304" actId="26606"/>
          <ac:spMkLst>
            <pc:docMk/>
            <pc:sldMk cId="3174500125" sldId="267"/>
            <ac:spMk id="16" creationId="{49484204-AAC3-4FE4-AA51-51757C84A72D}"/>
          </ac:spMkLst>
        </pc:spChg>
        <pc:spChg chg="add del">
          <ac:chgData name="Scott Lilleboe" userId="03636123882d8546" providerId="LiveId" clId="{D9C7C761-AD49-4F26-A5CB-C137ECD42950}" dt="2018-12-09T14:35:16.095" v="328" actId="26606"/>
          <ac:spMkLst>
            <pc:docMk/>
            <pc:sldMk cId="3174500125" sldId="267"/>
            <ac:spMk id="19" creationId="{1137A68B-1C01-4B21-8F62-9F127D1709EF}"/>
          </ac:spMkLst>
        </pc:spChg>
        <pc:spChg chg="add mod ord">
          <ac:chgData name="Scott Lilleboe" userId="03636123882d8546" providerId="LiveId" clId="{D9C7C761-AD49-4F26-A5CB-C137ECD42950}" dt="2018-12-09T16:45:24.858" v="1061" actId="20577"/>
          <ac:spMkLst>
            <pc:docMk/>
            <pc:sldMk cId="3174500125" sldId="267"/>
            <ac:spMk id="20" creationId="{00000000-0000-0000-0000-000000000000}"/>
          </ac:spMkLst>
        </pc:spChg>
        <pc:spChg chg="add del">
          <ac:chgData name="Scott Lilleboe" userId="03636123882d8546" providerId="LiveId" clId="{D9C7C761-AD49-4F26-A5CB-C137ECD42950}" dt="2018-12-09T14:35:16.095" v="328" actId="26606"/>
          <ac:spMkLst>
            <pc:docMk/>
            <pc:sldMk cId="3174500125" sldId="267"/>
            <ac:spMk id="21" creationId="{87BCBE98-69EA-40E7-B937-FCA553A58DB1}"/>
          </ac:spMkLst>
        </pc:spChg>
        <pc:spChg chg="add del">
          <ac:chgData name="Scott Lilleboe" userId="03636123882d8546" providerId="LiveId" clId="{D9C7C761-AD49-4F26-A5CB-C137ECD42950}" dt="2018-12-09T15:38:58.250" v="792" actId="26606"/>
          <ac:spMkLst>
            <pc:docMk/>
            <pc:sldMk cId="3174500125" sldId="267"/>
            <ac:spMk id="25" creationId="{A67E2D8A-19BE-48A0-889C-CCAC02348C99}"/>
          </ac:spMkLst>
        </pc:spChg>
        <pc:spChg chg="add del">
          <ac:chgData name="Scott Lilleboe" userId="03636123882d8546" providerId="LiveId" clId="{D9C7C761-AD49-4F26-A5CB-C137ECD42950}" dt="2018-12-09T14:35:13.404" v="325" actId="26606"/>
          <ac:spMkLst>
            <pc:docMk/>
            <pc:sldMk cId="3174500125" sldId="267"/>
            <ac:spMk id="26" creationId="{062C35EA-DD6B-4002-9BBA-E2D26D7EEAD9}"/>
          </ac:spMkLst>
        </pc:spChg>
        <pc:spChg chg="add del">
          <ac:chgData name="Scott Lilleboe" userId="03636123882d8546" providerId="LiveId" clId="{D9C7C761-AD49-4F26-A5CB-C137ECD42950}" dt="2018-12-09T15:42:59.138" v="870"/>
          <ac:spMkLst>
            <pc:docMk/>
            <pc:sldMk cId="3174500125" sldId="267"/>
            <ac:spMk id="27" creationId="{6B205BC3-0B06-4EA6-9066-1A0BEC22C804}"/>
          </ac:spMkLst>
        </pc:spChg>
        <pc:spChg chg="add del">
          <ac:chgData name="Scott Lilleboe" userId="03636123882d8546" providerId="LiveId" clId="{D9C7C761-AD49-4F26-A5CB-C137ECD42950}" dt="2018-12-09T14:35:13.404" v="325" actId="26606"/>
          <ac:spMkLst>
            <pc:docMk/>
            <pc:sldMk cId="3174500125" sldId="267"/>
            <ac:spMk id="28" creationId="{683D7A4D-0B68-47B2-A27E-7CBA16304C42}"/>
          </ac:spMkLst>
        </pc:spChg>
        <pc:spChg chg="add del">
          <ac:chgData name="Scott Lilleboe" userId="03636123882d8546" providerId="LiveId" clId="{D9C7C761-AD49-4F26-A5CB-C137ECD42950}" dt="2018-12-09T14:35:16.087" v="327" actId="26606"/>
          <ac:spMkLst>
            <pc:docMk/>
            <pc:sldMk cId="3174500125" sldId="267"/>
            <ac:spMk id="30" creationId="{D66300C9-12C5-40B5-986F-3A3FAE70950E}"/>
          </ac:spMkLst>
        </pc:spChg>
        <pc:spChg chg="add del">
          <ac:chgData name="Scott Lilleboe" userId="03636123882d8546" providerId="LiveId" clId="{D9C7C761-AD49-4F26-A5CB-C137ECD42950}" dt="2018-12-09T14:35:16.087" v="327" actId="26606"/>
          <ac:spMkLst>
            <pc:docMk/>
            <pc:sldMk cId="3174500125" sldId="267"/>
            <ac:spMk id="31" creationId="{02CBD205-EB95-4A2F-885F-DD9495CF3DD3}"/>
          </ac:spMkLst>
        </pc:spChg>
        <pc:spChg chg="add del">
          <ac:chgData name="Scott Lilleboe" userId="03636123882d8546" providerId="LiveId" clId="{D9C7C761-AD49-4F26-A5CB-C137ECD42950}" dt="2018-12-09T15:30:46.249" v="669"/>
          <ac:spMkLst>
            <pc:docMk/>
            <pc:sldMk cId="3174500125" sldId="267"/>
            <ac:spMk id="33" creationId="{062C35EA-DD6B-4002-9BBA-E2D26D7EEAD9}"/>
          </ac:spMkLst>
        </pc:spChg>
        <pc:spChg chg="add del">
          <ac:chgData name="Scott Lilleboe" userId="03636123882d8546" providerId="LiveId" clId="{D9C7C761-AD49-4F26-A5CB-C137ECD42950}" dt="2018-12-09T15:30:46.249" v="669"/>
          <ac:spMkLst>
            <pc:docMk/>
            <pc:sldMk cId="3174500125" sldId="267"/>
            <ac:spMk id="34" creationId="{683D7A4D-0B68-47B2-A27E-7CBA16304C42}"/>
          </ac:spMkLst>
        </pc:spChg>
        <pc:graphicFrameChg chg="add del">
          <ac:chgData name="Scott Lilleboe" userId="03636123882d8546" providerId="LiveId" clId="{D9C7C761-AD49-4F26-A5CB-C137ECD42950}" dt="2018-12-09T14:33:20.414" v="300" actId="26606"/>
          <ac:graphicFrameMkLst>
            <pc:docMk/>
            <pc:sldMk cId="3174500125" sldId="267"/>
            <ac:graphicFrameMk id="5" creationId="{F69AC6CB-D6C6-4AB9-98BD-5D86ED96EFF6}"/>
          </ac:graphicFrameMkLst>
        </pc:graphicFrameChg>
        <pc:graphicFrameChg chg="add del">
          <ac:chgData name="Scott Lilleboe" userId="03636123882d8546" providerId="LiveId" clId="{D9C7C761-AD49-4F26-A5CB-C137ECD42950}" dt="2018-12-09T14:33:24.981" v="302" actId="26606"/>
          <ac:graphicFrameMkLst>
            <pc:docMk/>
            <pc:sldMk cId="3174500125" sldId="267"/>
            <ac:graphicFrameMk id="14" creationId="{E18C90F4-8573-4C07-B8FE-A4C88B19654F}"/>
          </ac:graphicFrameMkLst>
        </pc:graphicFrameChg>
        <pc:graphicFrameChg chg="add del">
          <ac:chgData name="Scott Lilleboe" userId="03636123882d8546" providerId="LiveId" clId="{D9C7C761-AD49-4F26-A5CB-C137ECD42950}" dt="2018-12-09T14:33:29.604" v="304" actId="26606"/>
          <ac:graphicFrameMkLst>
            <pc:docMk/>
            <pc:sldMk cId="3174500125" sldId="267"/>
            <ac:graphicFrameMk id="17" creationId="{5C314526-CD49-4363-8F67-5A22C5F0B88A}"/>
          </ac:graphicFrameMkLst>
        </pc:graphicFrameChg>
        <pc:picChg chg="add del mod">
          <ac:chgData name="Scott Lilleboe" userId="03636123882d8546" providerId="LiveId" clId="{D9C7C761-AD49-4F26-A5CB-C137ECD42950}" dt="2018-12-09T16:35:21.644" v="1052"/>
          <ac:picMkLst>
            <pc:docMk/>
            <pc:sldMk cId="3174500125" sldId="267"/>
            <ac:picMk id="3" creationId="{CBB1CC24-F773-44CC-8AF3-C3F4438988AE}"/>
          </ac:picMkLst>
        </pc:picChg>
        <pc:picChg chg="add del mod">
          <ac:chgData name="Scott Lilleboe" userId="03636123882d8546" providerId="LiveId" clId="{D9C7C761-AD49-4F26-A5CB-C137ECD42950}" dt="2018-12-09T16:46:02.017" v="1062"/>
          <ac:picMkLst>
            <pc:docMk/>
            <pc:sldMk cId="3174500125" sldId="267"/>
            <ac:picMk id="4" creationId="{A5B07985-E85B-4B9F-9EC9-450585B90A45}"/>
          </ac:picMkLst>
        </pc:picChg>
        <pc:picChg chg="add del mod">
          <ac:chgData name="Scott Lilleboe" userId="03636123882d8546" providerId="LiveId" clId="{D9C7C761-AD49-4F26-A5CB-C137ECD42950}" dt="2018-12-09T15:08:50.804" v="408"/>
          <ac:picMkLst>
            <pc:docMk/>
            <pc:sldMk cId="3174500125" sldId="267"/>
            <ac:picMk id="4" creationId="{B1B4CE9D-91B5-4964-9D6B-D5C3258EC166}"/>
          </ac:picMkLst>
        </pc:picChg>
        <pc:picChg chg="add del mod">
          <ac:chgData name="Scott Lilleboe" userId="03636123882d8546" providerId="LiveId" clId="{D9C7C761-AD49-4F26-A5CB-C137ECD42950}" dt="2018-12-09T16:46:36.913" v="1063"/>
          <ac:picMkLst>
            <pc:docMk/>
            <pc:sldMk cId="3174500125" sldId="267"/>
            <ac:picMk id="5" creationId="{335580FF-7F5D-4E37-A68C-49F162C5F3BE}"/>
          </ac:picMkLst>
        </pc:picChg>
        <pc:picChg chg="add del mod">
          <ac:chgData name="Scott Lilleboe" userId="03636123882d8546" providerId="LiveId" clId="{D9C7C761-AD49-4F26-A5CB-C137ECD42950}" dt="2018-12-09T16:50:50.915" v="1064"/>
          <ac:picMkLst>
            <pc:docMk/>
            <pc:sldMk cId="3174500125" sldId="267"/>
            <ac:picMk id="6" creationId="{2ABE7E32-57BC-4A3F-8EF9-0A2486A89E1E}"/>
          </ac:picMkLst>
        </pc:picChg>
        <pc:picChg chg="add del mod">
          <ac:chgData name="Scott Lilleboe" userId="03636123882d8546" providerId="LiveId" clId="{D9C7C761-AD49-4F26-A5CB-C137ECD42950}" dt="2018-12-09T15:15:42.903" v="424"/>
          <ac:picMkLst>
            <pc:docMk/>
            <pc:sldMk cId="3174500125" sldId="267"/>
            <ac:picMk id="6" creationId="{FE39B4E0-535C-4D90-A2D6-EDB5CE50D5D8}"/>
          </ac:picMkLst>
        </pc:picChg>
        <pc:picChg chg="add mod">
          <ac:chgData name="Scott Lilleboe" userId="03636123882d8546" providerId="LiveId" clId="{D9C7C761-AD49-4F26-A5CB-C137ECD42950}" dt="2018-12-09T15:38:58.256" v="793" actId="26606"/>
          <ac:picMkLst>
            <pc:docMk/>
            <pc:sldMk cId="3174500125" sldId="267"/>
            <ac:picMk id="7" creationId="{720D0DE4-E37F-4A45-92FD-15E4335629F6}"/>
          </ac:picMkLst>
        </pc:picChg>
        <pc:picChg chg="add mod">
          <ac:chgData name="Scott Lilleboe" userId="03636123882d8546" providerId="LiveId" clId="{D9C7C761-AD49-4F26-A5CB-C137ECD42950}" dt="2018-12-09T16:50:50.915" v="1064"/>
          <ac:picMkLst>
            <pc:docMk/>
            <pc:sldMk cId="3174500125" sldId="267"/>
            <ac:picMk id="8" creationId="{DB64D0DC-5CF7-49D4-9CCC-24D1EEB53362}"/>
          </ac:picMkLst>
        </pc:picChg>
      </pc:sldChg>
      <pc:sldChg chg="addSp delSp modSp mod ord modTransition setBg modAnim delDesignElem">
        <pc:chgData name="Scott Lilleboe" userId="03636123882d8546" providerId="LiveId" clId="{D9C7C761-AD49-4F26-A5CB-C137ECD42950}" dt="2018-12-09T16:30:23.792" v="1048"/>
        <pc:sldMkLst>
          <pc:docMk/>
          <pc:sldMk cId="1408643916" sldId="268"/>
        </pc:sldMkLst>
        <pc:spChg chg="mod">
          <ac:chgData name="Scott Lilleboe" userId="03636123882d8546" providerId="LiveId" clId="{D9C7C761-AD49-4F26-A5CB-C137ECD42950}" dt="2018-12-09T15:57:43.471" v="945"/>
          <ac:spMkLst>
            <pc:docMk/>
            <pc:sldMk cId="1408643916" sldId="268"/>
            <ac:spMk id="2" creationId="{00000000-0000-0000-0000-000000000000}"/>
          </ac:spMkLst>
        </pc:spChg>
        <pc:spChg chg="add del mod">
          <ac:chgData name="Scott Lilleboe" userId="03636123882d8546" providerId="LiveId" clId="{D9C7C761-AD49-4F26-A5CB-C137ECD42950}" dt="2018-12-09T15:37:55.243" v="788" actId="26606"/>
          <ac:spMkLst>
            <pc:docMk/>
            <pc:sldMk cId="1408643916" sldId="268"/>
            <ac:spMk id="5" creationId="{00000000-0000-0000-0000-000000000000}"/>
          </ac:spMkLst>
        </pc:spChg>
        <pc:spChg chg="add del">
          <ac:chgData name="Scott Lilleboe" userId="03636123882d8546" providerId="LiveId" clId="{D9C7C761-AD49-4F26-A5CB-C137ECD42950}" dt="2018-12-09T15:30:18.132" v="661" actId="26606"/>
          <ac:spMkLst>
            <pc:docMk/>
            <pc:sldMk cId="1408643916" sldId="268"/>
            <ac:spMk id="10" creationId="{32812C54-7AEF-4ABB-826E-221F51CB0F30}"/>
          </ac:spMkLst>
        </pc:spChg>
        <pc:spChg chg="add del">
          <ac:chgData name="Scott Lilleboe" userId="03636123882d8546" providerId="LiveId" clId="{D9C7C761-AD49-4F26-A5CB-C137ECD42950}" dt="2018-12-09T15:30:18.132" v="661" actId="26606"/>
          <ac:spMkLst>
            <pc:docMk/>
            <pc:sldMk cId="1408643916" sldId="268"/>
            <ac:spMk id="12" creationId="{891F40E4-8A76-44CF-91EC-907367352626}"/>
          </ac:spMkLst>
        </pc:spChg>
        <pc:spChg chg="add del">
          <ac:chgData name="Scott Lilleboe" userId="03636123882d8546" providerId="LiveId" clId="{D9C7C761-AD49-4F26-A5CB-C137ECD42950}" dt="2018-12-09T15:30:18.132" v="661" actId="26606"/>
          <ac:spMkLst>
            <pc:docMk/>
            <pc:sldMk cId="1408643916" sldId="268"/>
            <ac:spMk id="14" creationId="{72171013-D973-4187-9CF2-EE098EEF8194}"/>
          </ac:spMkLst>
        </pc:spChg>
        <pc:spChg chg="add del">
          <ac:chgData name="Scott Lilleboe" userId="03636123882d8546" providerId="LiveId" clId="{D9C7C761-AD49-4F26-A5CB-C137ECD42950}" dt="2018-12-09T15:42:59.138" v="870"/>
          <ac:spMkLst>
            <pc:docMk/>
            <pc:sldMk cId="1408643916" sldId="268"/>
            <ac:spMk id="20" creationId="{B9F89C22-0475-4427-B7C8-0269AD40E3EC}"/>
          </ac:spMkLst>
        </pc:spChg>
        <pc:spChg chg="add del">
          <ac:chgData name="Scott Lilleboe" userId="03636123882d8546" providerId="LiveId" clId="{D9C7C761-AD49-4F26-A5CB-C137ECD42950}" dt="2018-12-09T15:30:46.249" v="669"/>
          <ac:spMkLst>
            <pc:docMk/>
            <pc:sldMk cId="1408643916" sldId="268"/>
            <ac:spMk id="21" creationId="{1137A68B-1C01-4B21-8F62-9F127D1709EF}"/>
          </ac:spMkLst>
        </pc:spChg>
        <pc:spChg chg="add del">
          <ac:chgData name="Scott Lilleboe" userId="03636123882d8546" providerId="LiveId" clId="{D9C7C761-AD49-4F26-A5CB-C137ECD42950}" dt="2018-12-09T15:30:46.249" v="669"/>
          <ac:spMkLst>
            <pc:docMk/>
            <pc:sldMk cId="1408643916" sldId="268"/>
            <ac:spMk id="23" creationId="{87BCBE98-69EA-40E7-B937-FCA553A58DB1}"/>
          </ac:spMkLst>
        </pc:spChg>
        <pc:graphicFrameChg chg="add del">
          <ac:chgData name="Scott Lilleboe" userId="03636123882d8546" providerId="LiveId" clId="{D9C7C761-AD49-4F26-A5CB-C137ECD42950}" dt="2018-12-09T15:29:58.976" v="657" actId="26606"/>
          <ac:graphicFrameMkLst>
            <pc:docMk/>
            <pc:sldMk cId="1408643916" sldId="268"/>
            <ac:graphicFrameMk id="16" creationId="{76122BCC-875E-4EFA-8131-5035A292EA15}"/>
          </ac:graphicFrameMkLst>
        </pc:graphicFrameChg>
        <pc:picChg chg="add mod">
          <ac:chgData name="Scott Lilleboe" userId="03636123882d8546" providerId="LiveId" clId="{D9C7C761-AD49-4F26-A5CB-C137ECD42950}" dt="2018-12-09T16:30:23.792" v="1048"/>
          <ac:picMkLst>
            <pc:docMk/>
            <pc:sldMk cId="1408643916" sldId="268"/>
            <ac:picMk id="3" creationId="{B1076F5B-E2B9-49B4-BE90-B9E4FE085DF2}"/>
          </ac:picMkLst>
        </pc:picChg>
        <pc:picChg chg="add del mod">
          <ac:chgData name="Scott Lilleboe" userId="03636123882d8546" providerId="LiveId" clId="{D9C7C761-AD49-4F26-A5CB-C137ECD42950}" dt="2018-12-09T15:08:50.804" v="408"/>
          <ac:picMkLst>
            <pc:docMk/>
            <pc:sldMk cId="1408643916" sldId="268"/>
            <ac:picMk id="3" creationId="{DE19D3DF-45ED-4077-9CA7-9ED29E81702D}"/>
          </ac:picMkLst>
        </pc:picChg>
        <pc:picChg chg="add del mod">
          <ac:chgData name="Scott Lilleboe" userId="03636123882d8546" providerId="LiveId" clId="{D9C7C761-AD49-4F26-A5CB-C137ECD42950}" dt="2018-12-09T15:15:33.928" v="421"/>
          <ac:picMkLst>
            <pc:docMk/>
            <pc:sldMk cId="1408643916" sldId="268"/>
            <ac:picMk id="4" creationId="{F4D6FEDA-BFC1-49F7-84C4-91A7952545EB}"/>
          </ac:picMkLst>
        </pc:picChg>
        <pc:picChg chg="add mod">
          <ac:chgData name="Scott Lilleboe" userId="03636123882d8546" providerId="LiveId" clId="{D9C7C761-AD49-4F26-A5CB-C137ECD42950}" dt="2018-12-09T15:37:55.243" v="788" actId="26606"/>
          <ac:picMkLst>
            <pc:docMk/>
            <pc:sldMk cId="1408643916" sldId="268"/>
            <ac:picMk id="18" creationId="{7F91419C-5594-49AE-BF12-E0D23ACC1798}"/>
          </ac:picMkLst>
        </pc:picChg>
      </pc:sldChg>
      <pc:sldChg chg="addSp delSp modSp mod modTransition setBg modAnim delDesignElem">
        <pc:chgData name="Scott Lilleboe" userId="03636123882d8546" providerId="LiveId" clId="{D9C7C761-AD49-4F26-A5CB-C137ECD42950}" dt="2018-12-09T16:31:45.706" v="1050"/>
        <pc:sldMkLst>
          <pc:docMk/>
          <pc:sldMk cId="706164501" sldId="269"/>
        </pc:sldMkLst>
        <pc:spChg chg="mod">
          <ac:chgData name="Scott Lilleboe" userId="03636123882d8546" providerId="LiveId" clId="{D9C7C761-AD49-4F26-A5CB-C137ECD42950}" dt="2018-12-09T15:38:36.162" v="789" actId="26606"/>
          <ac:spMkLst>
            <pc:docMk/>
            <pc:sldMk cId="706164501" sldId="269"/>
            <ac:spMk id="2" creationId="{00000000-0000-0000-0000-000000000000}"/>
          </ac:spMkLst>
        </pc:spChg>
        <pc:spChg chg="add del">
          <ac:chgData name="Scott Lilleboe" userId="03636123882d8546" providerId="LiveId" clId="{D9C7C761-AD49-4F26-A5CB-C137ECD42950}" dt="2018-12-09T15:42:59.138" v="870"/>
          <ac:spMkLst>
            <pc:docMk/>
            <pc:sldMk cId="706164501" sldId="269"/>
            <ac:spMk id="7" creationId="{1F9A0C1C-8ABC-401B-8FE9-AC9327C4C587}"/>
          </ac:spMkLst>
        </pc:spChg>
        <pc:spChg chg="add del">
          <ac:chgData name="Scott Lilleboe" userId="03636123882d8546" providerId="LiveId" clId="{D9C7C761-AD49-4F26-A5CB-C137ECD42950}" dt="2018-12-09T15:42:59.138" v="870"/>
          <ac:spMkLst>
            <pc:docMk/>
            <pc:sldMk cId="706164501" sldId="269"/>
            <ac:spMk id="8" creationId="{BA5783C3-2F96-40A7-A24F-30CB07AA3928}"/>
          </ac:spMkLst>
        </pc:spChg>
        <pc:spChg chg="add del">
          <ac:chgData name="Scott Lilleboe" userId="03636123882d8546" providerId="LiveId" clId="{D9C7C761-AD49-4F26-A5CB-C137ECD42950}" dt="2018-12-09T15:42:59.138" v="870"/>
          <ac:spMkLst>
            <pc:docMk/>
            <pc:sldMk cId="706164501" sldId="269"/>
            <ac:spMk id="12" creationId="{A9D08DBA-0326-4C4E-ACFB-576F3ABDD2D0}"/>
          </ac:spMkLst>
        </pc:spChg>
        <pc:spChg chg="add del">
          <ac:chgData name="Scott Lilleboe" userId="03636123882d8546" providerId="LiveId" clId="{D9C7C761-AD49-4F26-A5CB-C137ECD42950}" dt="2018-12-09T15:30:46.249" v="669"/>
          <ac:spMkLst>
            <pc:docMk/>
            <pc:sldMk cId="706164501" sldId="269"/>
            <ac:spMk id="13" creationId="{485326CE-E8C0-4DD9-B97D-BFB0DFF3FC5C}"/>
          </ac:spMkLst>
        </pc:spChg>
        <pc:spChg chg="add del">
          <ac:chgData name="Scott Lilleboe" userId="03636123882d8546" providerId="LiveId" clId="{D9C7C761-AD49-4F26-A5CB-C137ECD42950}" dt="2018-12-09T15:30:46.249" v="669"/>
          <ac:spMkLst>
            <pc:docMk/>
            <pc:sldMk cId="706164501" sldId="269"/>
            <ac:spMk id="15" creationId="{5ECBBE91-3592-462A-8700-B36554E6AA86}"/>
          </ac:spMkLst>
        </pc:spChg>
        <pc:spChg chg="add del">
          <ac:chgData name="Scott Lilleboe" userId="03636123882d8546" providerId="LiveId" clId="{D9C7C761-AD49-4F26-A5CB-C137ECD42950}" dt="2018-12-09T15:30:46.249" v="669"/>
          <ac:spMkLst>
            <pc:docMk/>
            <pc:sldMk cId="706164501" sldId="269"/>
            <ac:spMk id="17" creationId="{646AE209-CD2C-4804-A22E-978C38614058}"/>
          </ac:spMkLst>
        </pc:spChg>
        <pc:grpChg chg="add del">
          <ac:chgData name="Scott Lilleboe" userId="03636123882d8546" providerId="LiveId" clId="{D9C7C761-AD49-4F26-A5CB-C137ECD42950}" dt="2018-12-09T15:42:59.138" v="870"/>
          <ac:grpSpMkLst>
            <pc:docMk/>
            <pc:sldMk cId="706164501" sldId="269"/>
            <ac:grpSpMk id="6" creationId="{449BC34D-9C23-4D6D-8213-1F471AF85B3F}"/>
          </ac:grpSpMkLst>
        </pc:grpChg>
        <pc:grpChg chg="add del">
          <ac:chgData name="Scott Lilleboe" userId="03636123882d8546" providerId="LiveId" clId="{D9C7C761-AD49-4F26-A5CB-C137ECD42950}" dt="2018-12-09T15:30:46.249" v="669"/>
          <ac:grpSpMkLst>
            <pc:docMk/>
            <pc:sldMk cId="706164501" sldId="269"/>
            <ac:grpSpMk id="9" creationId="{B0245FC1-669A-4558-8341-5A7148C77A22}"/>
          </ac:grpSpMkLst>
        </pc:grpChg>
        <pc:graphicFrameChg chg="mod modGraphic">
          <ac:chgData name="Scott Lilleboe" userId="03636123882d8546" providerId="LiveId" clId="{D9C7C761-AD49-4F26-A5CB-C137ECD42950}" dt="2018-12-09T15:38:36.162" v="789" actId="26606"/>
          <ac:graphicFrameMkLst>
            <pc:docMk/>
            <pc:sldMk cId="706164501" sldId="269"/>
            <ac:graphicFrameMk id="4" creationId="{00000000-0000-0000-0000-000000000000}"/>
          </ac:graphicFrameMkLst>
        </pc:graphicFrameChg>
        <pc:picChg chg="add del mod">
          <ac:chgData name="Scott Lilleboe" userId="03636123882d8546" providerId="LiveId" clId="{D9C7C761-AD49-4F26-A5CB-C137ECD42950}" dt="2018-12-09T16:30:48.658" v="1049"/>
          <ac:picMkLst>
            <pc:docMk/>
            <pc:sldMk cId="706164501" sldId="269"/>
            <ac:picMk id="3" creationId="{5DE89918-08B5-443D-A571-80A750866DF4}"/>
          </ac:picMkLst>
        </pc:picChg>
        <pc:picChg chg="add del mod">
          <ac:chgData name="Scott Lilleboe" userId="03636123882d8546" providerId="LiveId" clId="{D9C7C761-AD49-4F26-A5CB-C137ECD42950}" dt="2018-12-09T15:08:50.804" v="408"/>
          <ac:picMkLst>
            <pc:docMk/>
            <pc:sldMk cId="706164501" sldId="269"/>
            <ac:picMk id="3" creationId="{F74CE316-55DF-43B2-A8D1-707CA8D83D33}"/>
          </ac:picMkLst>
        </pc:picChg>
        <pc:picChg chg="add del mod">
          <ac:chgData name="Scott Lilleboe" userId="03636123882d8546" providerId="LiveId" clId="{D9C7C761-AD49-4F26-A5CB-C137ECD42950}" dt="2018-12-09T16:31:45.706" v="1050"/>
          <ac:picMkLst>
            <pc:docMk/>
            <pc:sldMk cId="706164501" sldId="269"/>
            <ac:picMk id="5" creationId="{822F13AA-2E7C-42A5-9554-D7B858E0153B}"/>
          </ac:picMkLst>
        </pc:picChg>
        <pc:picChg chg="add del mod">
          <ac:chgData name="Scott Lilleboe" userId="03636123882d8546" providerId="LiveId" clId="{D9C7C761-AD49-4F26-A5CB-C137ECD42950}" dt="2018-12-09T15:15:36.688" v="422"/>
          <ac:picMkLst>
            <pc:docMk/>
            <pc:sldMk cId="706164501" sldId="269"/>
            <ac:picMk id="5" creationId="{AA178CDB-9B29-44C4-9722-8CF3A1FBEC7E}"/>
          </ac:picMkLst>
        </pc:picChg>
        <pc:picChg chg="add mod">
          <ac:chgData name="Scott Lilleboe" userId="03636123882d8546" providerId="LiveId" clId="{D9C7C761-AD49-4F26-A5CB-C137ECD42950}" dt="2018-12-09T16:31:45.706" v="1050"/>
          <ac:picMkLst>
            <pc:docMk/>
            <pc:sldMk cId="706164501" sldId="269"/>
            <ac:picMk id="14" creationId="{FB81357B-F7EA-45EF-A337-08A1131048A0}"/>
          </ac:picMkLst>
        </pc:picChg>
      </pc:sldChg>
      <pc:sldChg chg="addSp delSp modSp del mod modTransition setBg modAnim">
        <pc:chgData name="Scott Lilleboe" userId="03636123882d8546" providerId="LiveId" clId="{D9C7C761-AD49-4F26-A5CB-C137ECD42950}" dt="2018-12-09T15:35:04.512" v="772" actId="2696"/>
        <pc:sldMkLst>
          <pc:docMk/>
          <pc:sldMk cId="2173311792" sldId="270"/>
        </pc:sldMkLst>
        <pc:spChg chg="mod">
          <ac:chgData name="Scott Lilleboe" userId="03636123882d8546" providerId="LiveId" clId="{D9C7C761-AD49-4F26-A5CB-C137ECD42950}" dt="2018-12-09T15:32:38.233" v="682" actId="26606"/>
          <ac:spMkLst>
            <pc:docMk/>
            <pc:sldMk cId="2173311792" sldId="270"/>
            <ac:spMk id="2" creationId="{00000000-0000-0000-0000-000000000000}"/>
          </ac:spMkLst>
        </pc:spChg>
        <pc:spChg chg="del mod">
          <ac:chgData name="Scott Lilleboe" userId="03636123882d8546" providerId="LiveId" clId="{D9C7C761-AD49-4F26-A5CB-C137ECD42950}" dt="2018-12-09T14:26:29.654" v="251" actId="26606"/>
          <ac:spMkLst>
            <pc:docMk/>
            <pc:sldMk cId="2173311792" sldId="270"/>
            <ac:spMk id="3" creationId="{00000000-0000-0000-0000-000000000000}"/>
          </ac:spMkLst>
        </pc:spChg>
        <pc:spChg chg="add del">
          <ac:chgData name="Scott Lilleboe" userId="03636123882d8546" providerId="LiveId" clId="{D9C7C761-AD49-4F26-A5CB-C137ECD42950}" dt="2018-12-09T14:41:05.546" v="361" actId="26606"/>
          <ac:spMkLst>
            <pc:docMk/>
            <pc:sldMk cId="2173311792" sldId="270"/>
            <ac:spMk id="7" creationId="{B8DE41E0-A43A-4E72-8B83-065678475156}"/>
          </ac:spMkLst>
        </pc:spChg>
        <pc:spChg chg="add del">
          <ac:chgData name="Scott Lilleboe" userId="03636123882d8546" providerId="LiveId" clId="{D9C7C761-AD49-4F26-A5CB-C137ECD42950}" dt="2018-12-09T15:28:32.360" v="643" actId="26606"/>
          <ac:spMkLst>
            <pc:docMk/>
            <pc:sldMk cId="2173311792" sldId="270"/>
            <ac:spMk id="8" creationId="{B8DE41E0-A43A-4E72-8B83-065678475156}"/>
          </ac:spMkLst>
        </pc:spChg>
        <pc:spChg chg="add del">
          <ac:chgData name="Scott Lilleboe" userId="03636123882d8546" providerId="LiveId" clId="{D9C7C761-AD49-4F26-A5CB-C137ECD42950}" dt="2018-12-09T14:29:19.120" v="277" actId="26606"/>
          <ac:spMkLst>
            <pc:docMk/>
            <pc:sldMk cId="2173311792" sldId="270"/>
            <ac:spMk id="10" creationId="{49484204-AAC3-4FE4-AA51-51757C84A72D}"/>
          </ac:spMkLst>
        </pc:spChg>
        <pc:graphicFrameChg chg="add mod modGraphic">
          <ac:chgData name="Scott Lilleboe" userId="03636123882d8546" providerId="LiveId" clId="{D9C7C761-AD49-4F26-A5CB-C137ECD42950}" dt="2018-12-09T15:32:56.614" v="686" actId="26606"/>
          <ac:graphicFrameMkLst>
            <pc:docMk/>
            <pc:sldMk cId="2173311792" sldId="270"/>
            <ac:graphicFrameMk id="5" creationId="{602567B6-E9E2-45C5-88C2-6E538C4FEEB1}"/>
          </ac:graphicFrameMkLst>
        </pc:graphicFrameChg>
        <pc:picChg chg="add del mod">
          <ac:chgData name="Scott Lilleboe" userId="03636123882d8546" providerId="LiveId" clId="{D9C7C761-AD49-4F26-A5CB-C137ECD42950}" dt="2018-12-09T15:08:50.804" v="408"/>
          <ac:picMkLst>
            <pc:docMk/>
            <pc:sldMk cId="2173311792" sldId="270"/>
            <ac:picMk id="4" creationId="{A642010E-219C-4362-B66C-CDDFFF137275}"/>
          </ac:picMkLst>
        </pc:picChg>
        <pc:picChg chg="add del mod">
          <ac:chgData name="Scott Lilleboe" userId="03636123882d8546" providerId="LiveId" clId="{D9C7C761-AD49-4F26-A5CB-C137ECD42950}" dt="2018-12-09T15:15:19.896" v="415"/>
          <ac:picMkLst>
            <pc:docMk/>
            <pc:sldMk cId="2173311792" sldId="270"/>
            <ac:picMk id="6" creationId="{A3495B20-1299-44C3-AD6B-3DE4D0A97A27}"/>
          </ac:picMkLst>
        </pc:picChg>
      </pc:sldChg>
      <pc:sldChg chg="addSp delSp modSp mod ord modTransition setBg modAnim setClrOvrMap delDesignElem">
        <pc:chgData name="Scott Lilleboe" userId="03636123882d8546" providerId="LiveId" clId="{D9C7C761-AD49-4F26-A5CB-C137ECD42950}" dt="2018-12-09T16:19:36.906" v="1040"/>
        <pc:sldMkLst>
          <pc:docMk/>
          <pc:sldMk cId="2441875744" sldId="271"/>
        </pc:sldMkLst>
        <pc:spChg chg="mod">
          <ac:chgData name="Scott Lilleboe" userId="03636123882d8546" providerId="LiveId" clId="{D9C7C761-AD49-4F26-A5CB-C137ECD42950}" dt="2018-12-09T15:56:51.095" v="935"/>
          <ac:spMkLst>
            <pc:docMk/>
            <pc:sldMk cId="2441875744" sldId="271"/>
            <ac:spMk id="2" creationId="{00000000-0000-0000-0000-000000000000}"/>
          </ac:spMkLst>
        </pc:spChg>
        <pc:spChg chg="add del mod">
          <ac:chgData name="Scott Lilleboe" userId="03636123882d8546" providerId="LiveId" clId="{D9C7C761-AD49-4F26-A5CB-C137ECD42950}" dt="2018-12-09T14:37:23.094" v="337" actId="26606"/>
          <ac:spMkLst>
            <pc:docMk/>
            <pc:sldMk cId="2441875744" sldId="271"/>
            <ac:spMk id="3" creationId="{00000000-0000-0000-0000-000000000000}"/>
          </ac:spMkLst>
        </pc:spChg>
        <pc:spChg chg="del mod">
          <ac:chgData name="Scott Lilleboe" userId="03636123882d8546" providerId="LiveId" clId="{D9C7C761-AD49-4F26-A5CB-C137ECD42950}" dt="2018-12-07T18:56:46.699" v="53"/>
          <ac:spMkLst>
            <pc:docMk/>
            <pc:sldMk cId="2441875744" sldId="271"/>
            <ac:spMk id="7" creationId="{00000000-0000-0000-0000-000000000000}"/>
          </ac:spMkLst>
        </pc:spChg>
        <pc:spChg chg="add del">
          <ac:chgData name="Scott Lilleboe" userId="03636123882d8546" providerId="LiveId" clId="{D9C7C761-AD49-4F26-A5CB-C137ECD42950}" dt="2018-12-09T14:37:23.094" v="337" actId="26606"/>
          <ac:spMkLst>
            <pc:docMk/>
            <pc:sldMk cId="2441875744" sldId="271"/>
            <ac:spMk id="8" creationId="{32812C54-7AEF-4ABB-826E-221F51CB0F30}"/>
          </ac:spMkLst>
        </pc:spChg>
        <pc:spChg chg="add del">
          <ac:chgData name="Scott Lilleboe" userId="03636123882d8546" providerId="LiveId" clId="{D9C7C761-AD49-4F26-A5CB-C137ECD42950}" dt="2018-12-09T14:37:23.094" v="337" actId="26606"/>
          <ac:spMkLst>
            <pc:docMk/>
            <pc:sldMk cId="2441875744" sldId="271"/>
            <ac:spMk id="10" creationId="{891F40E4-8A76-44CF-91EC-907367352626}"/>
          </ac:spMkLst>
        </pc:spChg>
        <pc:spChg chg="add del">
          <ac:chgData name="Scott Lilleboe" userId="03636123882d8546" providerId="LiveId" clId="{D9C7C761-AD49-4F26-A5CB-C137ECD42950}" dt="2018-12-09T14:37:23.094" v="337" actId="26606"/>
          <ac:spMkLst>
            <pc:docMk/>
            <pc:sldMk cId="2441875744" sldId="271"/>
            <ac:spMk id="12" creationId="{72171013-D973-4187-9CF2-EE098EEF8194}"/>
          </ac:spMkLst>
        </pc:spChg>
        <pc:spChg chg="add del">
          <ac:chgData name="Scott Lilleboe" userId="03636123882d8546" providerId="LiveId" clId="{D9C7C761-AD49-4F26-A5CB-C137ECD42950}" dt="2018-12-09T14:37:23.086" v="336" actId="26606"/>
          <ac:spMkLst>
            <pc:docMk/>
            <pc:sldMk cId="2441875744" sldId="271"/>
            <ac:spMk id="15" creationId="{9479F3E9-1FE6-4767-B362-C4BAB31D37CE}"/>
          </ac:spMkLst>
        </pc:spChg>
        <pc:spChg chg="add del">
          <ac:chgData name="Scott Lilleboe" userId="03636123882d8546" providerId="LiveId" clId="{D9C7C761-AD49-4F26-A5CB-C137ECD42950}" dt="2018-12-09T14:38:59.471" v="342" actId="26606"/>
          <ac:spMkLst>
            <pc:docMk/>
            <pc:sldMk cId="2441875744" sldId="271"/>
            <ac:spMk id="17" creationId="{32812C54-7AEF-4ABB-826E-221F51CB0F30}"/>
          </ac:spMkLst>
        </pc:spChg>
        <pc:spChg chg="add del">
          <ac:chgData name="Scott Lilleboe" userId="03636123882d8546" providerId="LiveId" clId="{D9C7C761-AD49-4F26-A5CB-C137ECD42950}" dt="2018-12-09T14:30:54.163" v="284" actId="26606"/>
          <ac:spMkLst>
            <pc:docMk/>
            <pc:sldMk cId="2441875744" sldId="271"/>
            <ac:spMk id="19" creationId="{B8DE41E0-A43A-4E72-8B83-065678475156}"/>
          </ac:spMkLst>
        </pc:spChg>
        <pc:spChg chg="add del">
          <ac:chgData name="Scott Lilleboe" userId="03636123882d8546" providerId="LiveId" clId="{D9C7C761-AD49-4F26-A5CB-C137ECD42950}" dt="2018-12-09T14:37:23.086" v="336" actId="26606"/>
          <ac:spMkLst>
            <pc:docMk/>
            <pc:sldMk cId="2441875744" sldId="271"/>
            <ac:spMk id="21" creationId="{206AAD10-473C-49FD-B311-6694A76D418D}"/>
          </ac:spMkLst>
        </pc:spChg>
        <pc:spChg chg="add del">
          <ac:chgData name="Scott Lilleboe" userId="03636123882d8546" providerId="LiveId" clId="{D9C7C761-AD49-4F26-A5CB-C137ECD42950}" dt="2018-12-09T14:38:59.471" v="342" actId="26606"/>
          <ac:spMkLst>
            <pc:docMk/>
            <pc:sldMk cId="2441875744" sldId="271"/>
            <ac:spMk id="23" creationId="{891F40E4-8A76-44CF-91EC-907367352626}"/>
          </ac:spMkLst>
        </pc:spChg>
        <pc:spChg chg="add del">
          <ac:chgData name="Scott Lilleboe" userId="03636123882d8546" providerId="LiveId" clId="{D9C7C761-AD49-4F26-A5CB-C137ECD42950}" dt="2018-12-09T14:38:59.471" v="342" actId="26606"/>
          <ac:spMkLst>
            <pc:docMk/>
            <pc:sldMk cId="2441875744" sldId="271"/>
            <ac:spMk id="24" creationId="{72171013-D973-4187-9CF2-EE098EEF8194}"/>
          </ac:spMkLst>
        </pc:spChg>
        <pc:spChg chg="add mod">
          <ac:chgData name="Scott Lilleboe" userId="03636123882d8546" providerId="LiveId" clId="{D9C7C761-AD49-4F26-A5CB-C137ECD42950}" dt="2018-12-09T15:44:57.788" v="878" actId="26606"/>
          <ac:spMkLst>
            <pc:docMk/>
            <pc:sldMk cId="2441875744" sldId="271"/>
            <ac:spMk id="25" creationId="{00000000-0000-0000-0000-000000000000}"/>
          </ac:spMkLst>
        </pc:spChg>
        <pc:spChg chg="add del">
          <ac:chgData name="Scott Lilleboe" userId="03636123882d8546" providerId="LiveId" clId="{D9C7C761-AD49-4F26-A5CB-C137ECD42950}" dt="2018-12-09T15:31:40.589" v="676" actId="26606"/>
          <ac:spMkLst>
            <pc:docMk/>
            <pc:sldMk cId="2441875744" sldId="271"/>
            <ac:spMk id="27" creationId="{A1F7F14B-ED51-4057-8897-4FC72CA2B979}"/>
          </ac:spMkLst>
        </pc:spChg>
        <pc:spChg chg="add del">
          <ac:chgData name="Scott Lilleboe" userId="03636123882d8546" providerId="LiveId" clId="{D9C7C761-AD49-4F26-A5CB-C137ECD42950}" dt="2018-12-09T15:31:40.589" v="676" actId="26606"/>
          <ac:spMkLst>
            <pc:docMk/>
            <pc:sldMk cId="2441875744" sldId="271"/>
            <ac:spMk id="28" creationId="{09CB4F78-37FA-4A6C-B624-E7F7D6916812}"/>
          </ac:spMkLst>
        </pc:spChg>
        <pc:spChg chg="add del">
          <ac:chgData name="Scott Lilleboe" userId="03636123882d8546" providerId="LiveId" clId="{D9C7C761-AD49-4F26-A5CB-C137ECD42950}" dt="2018-12-09T14:39:55.318" v="353" actId="26606"/>
          <ac:spMkLst>
            <pc:docMk/>
            <pc:sldMk cId="2441875744" sldId="271"/>
            <ac:spMk id="30" creationId="{32812C54-7AEF-4ABB-826E-221F51CB0F30}"/>
          </ac:spMkLst>
        </pc:spChg>
        <pc:spChg chg="add del">
          <ac:chgData name="Scott Lilleboe" userId="03636123882d8546" providerId="LiveId" clId="{D9C7C761-AD49-4F26-A5CB-C137ECD42950}" dt="2018-12-09T15:44:57.788" v="878" actId="26606"/>
          <ac:spMkLst>
            <pc:docMk/>
            <pc:sldMk cId="2441875744" sldId="271"/>
            <ac:spMk id="31" creationId="{B9F89C22-0475-4427-B7C8-0269AD40E3EC}"/>
          </ac:spMkLst>
        </pc:spChg>
        <pc:spChg chg="add del">
          <ac:chgData name="Scott Lilleboe" userId="03636123882d8546" providerId="LiveId" clId="{D9C7C761-AD49-4F26-A5CB-C137ECD42950}" dt="2018-12-09T14:39:55.318" v="353" actId="26606"/>
          <ac:spMkLst>
            <pc:docMk/>
            <pc:sldMk cId="2441875744" sldId="271"/>
            <ac:spMk id="32" creationId="{891F40E4-8A76-44CF-91EC-907367352626}"/>
          </ac:spMkLst>
        </pc:spChg>
        <pc:spChg chg="add del">
          <ac:chgData name="Scott Lilleboe" userId="03636123882d8546" providerId="LiveId" clId="{D9C7C761-AD49-4F26-A5CB-C137ECD42950}" dt="2018-12-09T14:39:55.318" v="353" actId="26606"/>
          <ac:spMkLst>
            <pc:docMk/>
            <pc:sldMk cId="2441875744" sldId="271"/>
            <ac:spMk id="34" creationId="{72171013-D973-4187-9CF2-EE098EEF8194}"/>
          </ac:spMkLst>
        </pc:spChg>
        <pc:spChg chg="add">
          <ac:chgData name="Scott Lilleboe" userId="03636123882d8546" providerId="LiveId" clId="{D9C7C761-AD49-4F26-A5CB-C137ECD42950}" dt="2018-12-09T15:44:57.788" v="878" actId="26606"/>
          <ac:spMkLst>
            <pc:docMk/>
            <pc:sldMk cId="2441875744" sldId="271"/>
            <ac:spMk id="36" creationId="{BC46CD03-D076-40A3-9AA4-2B7BB288B160}"/>
          </ac:spMkLst>
        </pc:spChg>
        <pc:spChg chg="add">
          <ac:chgData name="Scott Lilleboe" userId="03636123882d8546" providerId="LiveId" clId="{D9C7C761-AD49-4F26-A5CB-C137ECD42950}" dt="2018-12-09T15:44:57.788" v="878" actId="26606"/>
          <ac:spMkLst>
            <pc:docMk/>
            <pc:sldMk cId="2441875744" sldId="271"/>
            <ac:spMk id="38" creationId="{88D28697-83F7-4C09-A9B2-6CAA58855626}"/>
          </ac:spMkLst>
        </pc:spChg>
        <pc:spChg chg="add del">
          <ac:chgData name="Scott Lilleboe" userId="03636123882d8546" providerId="LiveId" clId="{D9C7C761-AD49-4F26-A5CB-C137ECD42950}" dt="2018-12-09T15:24:21.872" v="599" actId="26606"/>
          <ac:spMkLst>
            <pc:docMk/>
            <pc:sldMk cId="2441875744" sldId="271"/>
            <ac:spMk id="39" creationId="{1137A68B-1C01-4B21-8F62-9F127D1709EF}"/>
          </ac:spMkLst>
        </pc:spChg>
        <pc:spChg chg="add del">
          <ac:chgData name="Scott Lilleboe" userId="03636123882d8546" providerId="LiveId" clId="{D9C7C761-AD49-4F26-A5CB-C137ECD42950}" dt="2018-12-09T15:24:21.872" v="599" actId="26606"/>
          <ac:spMkLst>
            <pc:docMk/>
            <pc:sldMk cId="2441875744" sldId="271"/>
            <ac:spMk id="41" creationId="{87BCBE98-69EA-40E7-B937-FCA553A58DB1}"/>
          </ac:spMkLst>
        </pc:spChg>
        <pc:spChg chg="add del">
          <ac:chgData name="Scott Lilleboe" userId="03636123882d8546" providerId="LiveId" clId="{D9C7C761-AD49-4F26-A5CB-C137ECD42950}" dt="2018-12-09T15:24:14.472" v="596" actId="26606"/>
          <ac:spMkLst>
            <pc:docMk/>
            <pc:sldMk cId="2441875744" sldId="271"/>
            <ac:spMk id="46" creationId="{4FCF627C-AB57-4042-8805-913BB9D0DF37}"/>
          </ac:spMkLst>
        </pc:spChg>
        <pc:spChg chg="add del">
          <ac:chgData name="Scott Lilleboe" userId="03636123882d8546" providerId="LiveId" clId="{D9C7C761-AD49-4F26-A5CB-C137ECD42950}" dt="2018-12-09T15:24:14.472" v="596" actId="26606"/>
          <ac:spMkLst>
            <pc:docMk/>
            <pc:sldMk cId="2441875744" sldId="271"/>
            <ac:spMk id="48" creationId="{B7F814E5-B8DC-48E9-8500-1A15C550BDF1}"/>
          </ac:spMkLst>
        </pc:spChg>
        <pc:spChg chg="add del">
          <ac:chgData name="Scott Lilleboe" userId="03636123882d8546" providerId="LiveId" clId="{D9C7C761-AD49-4F26-A5CB-C137ECD42950}" dt="2018-12-09T15:24:21.864" v="598" actId="26606"/>
          <ac:spMkLst>
            <pc:docMk/>
            <pc:sldMk cId="2441875744" sldId="271"/>
            <ac:spMk id="50" creationId="{21B0DF80-22CF-4D07-BEFF-4119D53F758A}"/>
          </ac:spMkLst>
        </pc:spChg>
        <pc:spChg chg="add del">
          <ac:chgData name="Scott Lilleboe" userId="03636123882d8546" providerId="LiveId" clId="{D9C7C761-AD49-4F26-A5CB-C137ECD42950}" dt="2018-12-09T15:24:21.864" v="598" actId="26606"/>
          <ac:spMkLst>
            <pc:docMk/>
            <pc:sldMk cId="2441875744" sldId="271"/>
            <ac:spMk id="51" creationId="{5CDDA647-412B-4CF7-812B-2F036F8C6454}"/>
          </ac:spMkLst>
        </pc:spChg>
        <pc:spChg chg="add del">
          <ac:chgData name="Scott Lilleboe" userId="03636123882d8546" providerId="LiveId" clId="{D9C7C761-AD49-4F26-A5CB-C137ECD42950}" dt="2018-12-09T15:30:46.249" v="669"/>
          <ac:spMkLst>
            <pc:docMk/>
            <pc:sldMk cId="2441875744" sldId="271"/>
            <ac:spMk id="53" creationId="{4FCF627C-AB57-4042-8805-913BB9D0DF37}"/>
          </ac:spMkLst>
        </pc:spChg>
        <pc:spChg chg="add del">
          <ac:chgData name="Scott Lilleboe" userId="03636123882d8546" providerId="LiveId" clId="{D9C7C761-AD49-4F26-A5CB-C137ECD42950}" dt="2018-12-09T15:30:46.249" v="669"/>
          <ac:spMkLst>
            <pc:docMk/>
            <pc:sldMk cId="2441875744" sldId="271"/>
            <ac:spMk id="54" creationId="{B7F814E5-B8DC-48E9-8500-1A15C550BDF1}"/>
          </ac:spMkLst>
        </pc:spChg>
        <pc:graphicFrameChg chg="add del">
          <ac:chgData name="Scott Lilleboe" userId="03636123882d8546" providerId="LiveId" clId="{D9C7C761-AD49-4F26-A5CB-C137ECD42950}" dt="2018-12-09T14:30:54.163" v="284" actId="26606"/>
          <ac:graphicFrameMkLst>
            <pc:docMk/>
            <pc:sldMk cId="2441875744" sldId="271"/>
            <ac:graphicFrameMk id="14" creationId="{AA6B8BDC-59F2-4E5E-92C0-8866D0AB1DAC}"/>
          </ac:graphicFrameMkLst>
        </pc:graphicFrameChg>
        <pc:graphicFrameChg chg="add del">
          <ac:chgData name="Scott Lilleboe" userId="03636123882d8546" providerId="LiveId" clId="{D9C7C761-AD49-4F26-A5CB-C137ECD42950}" dt="2018-12-09T14:37:23.086" v="336" actId="26606"/>
          <ac:graphicFrameMkLst>
            <pc:docMk/>
            <pc:sldMk cId="2441875744" sldId="271"/>
            <ac:graphicFrameMk id="16" creationId="{B75B1FF7-4D9B-4527-8801-C6B02B5AF5C8}"/>
          </ac:graphicFrameMkLst>
        </pc:graphicFrameChg>
        <pc:picChg chg="add del mod">
          <ac:chgData name="Scott Lilleboe" userId="03636123882d8546" providerId="LiveId" clId="{D9C7C761-AD49-4F26-A5CB-C137ECD42950}" dt="2018-12-09T16:18:49.064" v="1039"/>
          <ac:picMkLst>
            <pc:docMk/>
            <pc:sldMk cId="2441875744" sldId="271"/>
            <ac:picMk id="3" creationId="{68E42337-56C8-455C-87C6-9961071C515D}"/>
          </ac:picMkLst>
        </pc:picChg>
        <pc:picChg chg="add del mod">
          <ac:chgData name="Scott Lilleboe" userId="03636123882d8546" providerId="LiveId" clId="{D9C7C761-AD49-4F26-A5CB-C137ECD42950}" dt="2018-12-09T16:19:36.906" v="1040"/>
          <ac:picMkLst>
            <pc:docMk/>
            <pc:sldMk cId="2441875744" sldId="271"/>
            <ac:picMk id="4" creationId="{1B1E0DB1-FB99-4F9C-9EBB-5956AD24FE1A}"/>
          </ac:picMkLst>
        </pc:picChg>
        <pc:picChg chg="add del mod">
          <ac:chgData name="Scott Lilleboe" userId="03636123882d8546" providerId="LiveId" clId="{D9C7C761-AD49-4F26-A5CB-C137ECD42950}" dt="2018-12-09T15:08:50.804" v="408"/>
          <ac:picMkLst>
            <pc:docMk/>
            <pc:sldMk cId="2441875744" sldId="271"/>
            <ac:picMk id="4" creationId="{27DCCB8C-2735-4B8B-AF6C-252AA0625195}"/>
          </ac:picMkLst>
        </pc:picChg>
        <pc:picChg chg="add mod">
          <ac:chgData name="Scott Lilleboe" userId="03636123882d8546" providerId="LiveId" clId="{D9C7C761-AD49-4F26-A5CB-C137ECD42950}" dt="2018-12-09T16:19:36.906" v="1040"/>
          <ac:picMkLst>
            <pc:docMk/>
            <pc:sldMk cId="2441875744" sldId="271"/>
            <ac:picMk id="5" creationId="{6E138A30-C6F7-4328-B184-2CB65DCDB819}"/>
          </ac:picMkLst>
        </pc:picChg>
        <pc:picChg chg="add del mod">
          <ac:chgData name="Scott Lilleboe" userId="03636123882d8546" providerId="LiveId" clId="{D9C7C761-AD49-4F26-A5CB-C137ECD42950}" dt="2018-12-09T15:15:14.377" v="413"/>
          <ac:picMkLst>
            <pc:docMk/>
            <pc:sldMk cId="2441875744" sldId="271"/>
            <ac:picMk id="5" creationId="{D13FDFD3-1F41-44B8-9C9F-56E933765DFE}"/>
          </ac:picMkLst>
        </pc:picChg>
        <pc:picChg chg="del">
          <ac:chgData name="Scott Lilleboe" userId="03636123882d8546" providerId="LiveId" clId="{D9C7C761-AD49-4F26-A5CB-C137ECD42950}" dt="2018-12-07T18:56:41.801" v="51" actId="478"/>
          <ac:picMkLst>
            <pc:docMk/>
            <pc:sldMk cId="2441875744" sldId="271"/>
            <ac:picMk id="6" creationId="{00000000-0000-0000-0000-000000000000}"/>
          </ac:picMkLst>
        </pc:picChg>
        <pc:picChg chg="add mod ord">
          <ac:chgData name="Scott Lilleboe" userId="03636123882d8546" providerId="LiveId" clId="{D9C7C761-AD49-4F26-A5CB-C137ECD42950}" dt="2018-12-09T15:44:57.788" v="878" actId="26606"/>
          <ac:picMkLst>
            <pc:docMk/>
            <pc:sldMk cId="2441875744" sldId="271"/>
            <ac:picMk id="22" creationId="{276E2452-E80B-4A42-9AC7-D438FA914BBD}"/>
          </ac:picMkLst>
        </pc:picChg>
      </pc:sldChg>
      <pc:sldChg chg="addSp delSp modSp modTransition modAnim">
        <pc:chgData name="Scott Lilleboe" userId="03636123882d8546" providerId="LiveId" clId="{D9C7C761-AD49-4F26-A5CB-C137ECD42950}" dt="2018-12-09T16:43:35.500" v="1057"/>
        <pc:sldMkLst>
          <pc:docMk/>
          <pc:sldMk cId="3891360188" sldId="272"/>
        </pc:sldMkLst>
        <pc:spChg chg="mod">
          <ac:chgData name="Scott Lilleboe" userId="03636123882d8546" providerId="LiveId" clId="{D9C7C761-AD49-4F26-A5CB-C137ECD42950}" dt="2018-12-09T15:57:21.022" v="941"/>
          <ac:spMkLst>
            <pc:docMk/>
            <pc:sldMk cId="3891360188" sldId="272"/>
            <ac:spMk id="2" creationId="{00000000-0000-0000-0000-000000000000}"/>
          </ac:spMkLst>
        </pc:spChg>
        <pc:picChg chg="add del mod">
          <ac:chgData name="Scott Lilleboe" userId="03636123882d8546" providerId="LiveId" clId="{D9C7C761-AD49-4F26-A5CB-C137ECD42950}" dt="2018-12-09T15:08:50.804" v="408"/>
          <ac:picMkLst>
            <pc:docMk/>
            <pc:sldMk cId="3891360188" sldId="272"/>
            <ac:picMk id="9" creationId="{57E6BFBF-FF50-4BB2-911D-678D1845EED2}"/>
          </ac:picMkLst>
        </pc:picChg>
        <pc:picChg chg="add del mod">
          <ac:chgData name="Scott Lilleboe" userId="03636123882d8546" providerId="LiveId" clId="{D9C7C761-AD49-4F26-A5CB-C137ECD42950}" dt="2018-12-09T16:30:23.792" v="1048"/>
          <ac:picMkLst>
            <pc:docMk/>
            <pc:sldMk cId="3891360188" sldId="272"/>
            <ac:picMk id="9" creationId="{C8851353-7CFB-4864-AF79-06C511EE7A98}"/>
          </ac:picMkLst>
        </pc:picChg>
        <pc:picChg chg="add del mod">
          <ac:chgData name="Scott Lilleboe" userId="03636123882d8546" providerId="LiveId" clId="{D9C7C761-AD49-4F26-A5CB-C137ECD42950}" dt="2018-12-09T16:41:49.288" v="1056"/>
          <ac:picMkLst>
            <pc:docMk/>
            <pc:sldMk cId="3891360188" sldId="272"/>
            <ac:picMk id="10" creationId="{24BE25CE-4293-480E-BB75-82A0A4D07483}"/>
          </ac:picMkLst>
        </pc:picChg>
        <pc:picChg chg="add del mod">
          <ac:chgData name="Scott Lilleboe" userId="03636123882d8546" providerId="LiveId" clId="{D9C7C761-AD49-4F26-A5CB-C137ECD42950}" dt="2018-12-09T15:15:29.111" v="419"/>
          <ac:picMkLst>
            <pc:docMk/>
            <pc:sldMk cId="3891360188" sldId="272"/>
            <ac:picMk id="10" creationId="{489527FA-92B8-4AE2-885F-42FBF1EBF64A}"/>
          </ac:picMkLst>
        </pc:picChg>
        <pc:picChg chg="add del mod">
          <ac:chgData name="Scott Lilleboe" userId="03636123882d8546" providerId="LiveId" clId="{D9C7C761-AD49-4F26-A5CB-C137ECD42950}" dt="2018-12-09T16:43:35.500" v="1057"/>
          <ac:picMkLst>
            <pc:docMk/>
            <pc:sldMk cId="3891360188" sldId="272"/>
            <ac:picMk id="14" creationId="{EB18D45E-3865-4DA6-980D-682D6A70B88A}"/>
          </ac:picMkLst>
        </pc:picChg>
        <pc:picChg chg="add mod">
          <ac:chgData name="Scott Lilleboe" userId="03636123882d8546" providerId="LiveId" clId="{D9C7C761-AD49-4F26-A5CB-C137ECD42950}" dt="2018-12-09T16:43:35.500" v="1057"/>
          <ac:picMkLst>
            <pc:docMk/>
            <pc:sldMk cId="3891360188" sldId="272"/>
            <ac:picMk id="15" creationId="{C2114111-1508-4615-82DA-68868FD7EB82}"/>
          </ac:picMkLst>
        </pc:picChg>
      </pc:sldChg>
      <pc:sldChg chg="addSp delSp modSp mod modTransition setBg modAnim">
        <pc:chgData name="Scott Lilleboe" userId="03636123882d8546" providerId="LiveId" clId="{D9C7C761-AD49-4F26-A5CB-C137ECD42950}" dt="2018-12-09T16:17:19.751" v="1037"/>
        <pc:sldMkLst>
          <pc:docMk/>
          <pc:sldMk cId="740058032" sldId="273"/>
        </pc:sldMkLst>
        <pc:spChg chg="mod">
          <ac:chgData name="Scott Lilleboe" userId="03636123882d8546" providerId="LiveId" clId="{D9C7C761-AD49-4F26-A5CB-C137ECD42950}" dt="2018-12-09T15:56:34.926" v="934"/>
          <ac:spMkLst>
            <pc:docMk/>
            <pc:sldMk cId="740058032" sldId="273"/>
            <ac:spMk id="2" creationId="{00000000-0000-0000-0000-000000000000}"/>
          </ac:spMkLst>
        </pc:spChg>
        <pc:spChg chg="add del mod">
          <ac:chgData name="Scott Lilleboe" userId="03636123882d8546" providerId="LiveId" clId="{D9C7C761-AD49-4F26-A5CB-C137ECD42950}" dt="2018-12-09T15:27:10.295" v="639" actId="26606"/>
          <ac:spMkLst>
            <pc:docMk/>
            <pc:sldMk cId="740058032" sldId="273"/>
            <ac:spMk id="3" creationId="{00000000-0000-0000-0000-000000000000}"/>
          </ac:spMkLst>
        </pc:spChg>
        <pc:spChg chg="add del">
          <ac:chgData name="Scott Lilleboe" userId="03636123882d8546" providerId="LiveId" clId="{D9C7C761-AD49-4F26-A5CB-C137ECD42950}" dt="2018-12-09T15:27:10.295" v="639" actId="26606"/>
          <ac:spMkLst>
            <pc:docMk/>
            <pc:sldMk cId="740058032" sldId="273"/>
            <ac:spMk id="8" creationId="{32812C54-7AEF-4ABB-826E-221F51CB0F30}"/>
          </ac:spMkLst>
        </pc:spChg>
        <pc:spChg chg="add del">
          <ac:chgData name="Scott Lilleboe" userId="03636123882d8546" providerId="LiveId" clId="{D9C7C761-AD49-4F26-A5CB-C137ECD42950}" dt="2018-12-09T15:27:10.295" v="639" actId="26606"/>
          <ac:spMkLst>
            <pc:docMk/>
            <pc:sldMk cId="740058032" sldId="273"/>
            <ac:spMk id="10" creationId="{891F40E4-8A76-44CF-91EC-907367352626}"/>
          </ac:spMkLst>
        </pc:spChg>
        <pc:spChg chg="add del">
          <ac:chgData name="Scott Lilleboe" userId="03636123882d8546" providerId="LiveId" clId="{D9C7C761-AD49-4F26-A5CB-C137ECD42950}" dt="2018-12-09T15:27:10.295" v="639" actId="26606"/>
          <ac:spMkLst>
            <pc:docMk/>
            <pc:sldMk cId="740058032" sldId="273"/>
            <ac:spMk id="12" creationId="{72171013-D973-4187-9CF2-EE098EEF8194}"/>
          </ac:spMkLst>
        </pc:spChg>
        <pc:spChg chg="add del">
          <ac:chgData name="Scott Lilleboe" userId="03636123882d8546" providerId="LiveId" clId="{D9C7C761-AD49-4F26-A5CB-C137ECD42950}" dt="2018-12-09T14:28:18.096" v="273" actId="26606"/>
          <ac:spMkLst>
            <pc:docMk/>
            <pc:sldMk cId="740058032" sldId="273"/>
            <ac:spMk id="19" creationId="{1137A68B-1C01-4B21-8F62-9F127D1709EF}"/>
          </ac:spMkLst>
        </pc:spChg>
        <pc:spChg chg="add del">
          <ac:chgData name="Scott Lilleboe" userId="03636123882d8546" providerId="LiveId" clId="{D9C7C761-AD49-4F26-A5CB-C137ECD42950}" dt="2018-12-09T14:28:18.096" v="273" actId="26606"/>
          <ac:spMkLst>
            <pc:docMk/>
            <pc:sldMk cId="740058032" sldId="273"/>
            <ac:spMk id="21" creationId="{87BCBE98-69EA-40E7-B937-FCA553A58DB1}"/>
          </ac:spMkLst>
        </pc:spChg>
        <pc:spChg chg="add del">
          <ac:chgData name="Scott Lilleboe" userId="03636123882d8546" providerId="LiveId" clId="{D9C7C761-AD49-4F26-A5CB-C137ECD42950}" dt="2018-12-09T15:43:48.321" v="876" actId="26606"/>
          <ac:spMkLst>
            <pc:docMk/>
            <pc:sldMk cId="740058032" sldId="273"/>
            <ac:spMk id="22" creationId="{1E1665A6-74DB-4F44-A6EF-F01205E8718B}"/>
          </ac:spMkLst>
        </pc:spChg>
        <pc:graphicFrameChg chg="add del">
          <ac:chgData name="Scott Lilleboe" userId="03636123882d8546" providerId="LiveId" clId="{D9C7C761-AD49-4F26-A5CB-C137ECD42950}" dt="2018-12-09T15:23:57.088" v="593" actId="26606"/>
          <ac:graphicFrameMkLst>
            <pc:docMk/>
            <pc:sldMk cId="740058032" sldId="273"/>
            <ac:graphicFrameMk id="14" creationId="{63FCF3C7-BDA2-425D-815E-C2DF2CAC29D1}"/>
          </ac:graphicFrameMkLst>
        </pc:graphicFrameChg>
        <pc:graphicFrameChg chg="add del mod">
          <ac:chgData name="Scott Lilleboe" userId="03636123882d8546" providerId="LiveId" clId="{D9C7C761-AD49-4F26-A5CB-C137ECD42950}" dt="2018-12-09T15:26:43.617" v="606" actId="26606"/>
          <ac:graphicFrameMkLst>
            <pc:docMk/>
            <pc:sldMk cId="740058032" sldId="273"/>
            <ac:graphicFrameMk id="15" creationId="{B7142199-C64B-4192-B369-2B74934B655C}"/>
          </ac:graphicFrameMkLst>
        </pc:graphicFrameChg>
        <pc:graphicFrameChg chg="add mod modGraphic">
          <ac:chgData name="Scott Lilleboe" userId="03636123882d8546" providerId="LiveId" clId="{D9C7C761-AD49-4F26-A5CB-C137ECD42950}" dt="2018-12-09T15:44:18.287" v="877" actId="12100"/>
          <ac:graphicFrameMkLst>
            <pc:docMk/>
            <pc:sldMk cId="740058032" sldId="273"/>
            <ac:graphicFrameMk id="17" creationId="{EE9338C3-F764-4498-81FF-2238A401A64B}"/>
          </ac:graphicFrameMkLst>
        </pc:graphicFrameChg>
        <pc:picChg chg="add del mod">
          <ac:chgData name="Scott Lilleboe" userId="03636123882d8546" providerId="LiveId" clId="{D9C7C761-AD49-4F26-A5CB-C137ECD42950}" dt="2018-12-09T15:08:50.804" v="408"/>
          <ac:picMkLst>
            <pc:docMk/>
            <pc:sldMk cId="740058032" sldId="273"/>
            <ac:picMk id="4" creationId="{0D99B48C-2ACB-46F9-99C1-940B9ACC21EA}"/>
          </ac:picMkLst>
        </pc:picChg>
        <pc:picChg chg="add del mod">
          <ac:chgData name="Scott Lilleboe" userId="03636123882d8546" providerId="LiveId" clId="{D9C7C761-AD49-4F26-A5CB-C137ECD42950}" dt="2018-12-09T16:10:33.605" v="1033"/>
          <ac:picMkLst>
            <pc:docMk/>
            <pc:sldMk cId="740058032" sldId="273"/>
            <ac:picMk id="4" creationId="{F6F94535-079B-424C-97BC-7174CE5488D1}"/>
          </ac:picMkLst>
        </pc:picChg>
        <pc:picChg chg="add del mod">
          <ac:chgData name="Scott Lilleboe" userId="03636123882d8546" providerId="LiveId" clId="{D9C7C761-AD49-4F26-A5CB-C137ECD42950}" dt="2018-12-09T15:15:12.208" v="412"/>
          <ac:picMkLst>
            <pc:docMk/>
            <pc:sldMk cId="740058032" sldId="273"/>
            <ac:picMk id="5" creationId="{34BDCDB5-09A8-489B-AEB5-03B31066F424}"/>
          </ac:picMkLst>
        </pc:picChg>
        <pc:picChg chg="add del mod">
          <ac:chgData name="Scott Lilleboe" userId="03636123882d8546" providerId="LiveId" clId="{D9C7C761-AD49-4F26-A5CB-C137ECD42950}" dt="2018-12-09T16:12:56.196" v="1034"/>
          <ac:picMkLst>
            <pc:docMk/>
            <pc:sldMk cId="740058032" sldId="273"/>
            <ac:picMk id="5" creationId="{8CAAB6DA-D0B5-421B-9E3D-2B4F5701EEA1}"/>
          </ac:picMkLst>
        </pc:picChg>
        <pc:picChg chg="add del mod">
          <ac:chgData name="Scott Lilleboe" userId="03636123882d8546" providerId="LiveId" clId="{D9C7C761-AD49-4F26-A5CB-C137ECD42950}" dt="2018-12-09T16:13:38.636" v="1035"/>
          <ac:picMkLst>
            <pc:docMk/>
            <pc:sldMk cId="740058032" sldId="273"/>
            <ac:picMk id="6" creationId="{951CE688-E2C8-4A63-8F0B-2C4BB9A5E4AD}"/>
          </ac:picMkLst>
        </pc:picChg>
        <pc:picChg chg="add del mod">
          <ac:chgData name="Scott Lilleboe" userId="03636123882d8546" providerId="LiveId" clId="{D9C7C761-AD49-4F26-A5CB-C137ECD42950}" dt="2018-12-09T16:14:48.697" v="1036"/>
          <ac:picMkLst>
            <pc:docMk/>
            <pc:sldMk cId="740058032" sldId="273"/>
            <ac:picMk id="7" creationId="{B0C8A167-69D0-487D-936A-56E84E614010}"/>
          </ac:picMkLst>
        </pc:picChg>
        <pc:picChg chg="add del mod">
          <ac:chgData name="Scott Lilleboe" userId="03636123882d8546" providerId="LiveId" clId="{D9C7C761-AD49-4F26-A5CB-C137ECD42950}" dt="2018-12-09T16:17:19.751" v="1037"/>
          <ac:picMkLst>
            <pc:docMk/>
            <pc:sldMk cId="740058032" sldId="273"/>
            <ac:picMk id="9" creationId="{0BF248E4-8982-4BBC-9063-97D03EBA9E99}"/>
          </ac:picMkLst>
        </pc:picChg>
        <pc:picChg chg="add mod">
          <ac:chgData name="Scott Lilleboe" userId="03636123882d8546" providerId="LiveId" clId="{D9C7C761-AD49-4F26-A5CB-C137ECD42950}" dt="2018-12-09T16:17:19.751" v="1037"/>
          <ac:picMkLst>
            <pc:docMk/>
            <pc:sldMk cId="740058032" sldId="273"/>
            <ac:picMk id="11" creationId="{8F6358EC-27A8-46E2-A972-1BA76496DF10}"/>
          </ac:picMkLst>
        </pc:picChg>
        <pc:picChg chg="add del">
          <ac:chgData name="Scott Lilleboe" userId="03636123882d8546" providerId="LiveId" clId="{D9C7C761-AD49-4F26-A5CB-C137ECD42950}" dt="2018-12-09T14:28:18.096" v="273" actId="26606"/>
          <ac:picMkLst>
            <pc:docMk/>
            <pc:sldMk cId="740058032" sldId="273"/>
            <ac:picMk id="16" creationId="{7274173D-56D1-4193-B8AB-76CCCADFDDB6}"/>
          </ac:picMkLst>
        </pc:picChg>
      </pc:sldChg>
      <pc:sldChg chg="addSp delSp modSp add mod modTransition setBg modAnim delDesignElem">
        <pc:chgData name="Scott Lilleboe" userId="03636123882d8546" providerId="LiveId" clId="{D9C7C761-AD49-4F26-A5CB-C137ECD42950}" dt="2018-12-09T16:44:49.037" v="1058"/>
        <pc:sldMkLst>
          <pc:docMk/>
          <pc:sldMk cId="2033093878" sldId="274"/>
        </pc:sldMkLst>
        <pc:spChg chg="mod">
          <ac:chgData name="Scott Lilleboe" userId="03636123882d8546" providerId="LiveId" clId="{D9C7C761-AD49-4F26-A5CB-C137ECD42950}" dt="2018-12-09T15:38:42.673" v="790" actId="26606"/>
          <ac:spMkLst>
            <pc:docMk/>
            <pc:sldMk cId="2033093878" sldId="274"/>
            <ac:spMk id="2" creationId="{00000000-0000-0000-0000-000000000000}"/>
          </ac:spMkLst>
        </pc:spChg>
        <pc:spChg chg="add del">
          <ac:chgData name="Scott Lilleboe" userId="03636123882d8546" providerId="LiveId" clId="{D9C7C761-AD49-4F26-A5CB-C137ECD42950}" dt="2018-12-09T15:42:59.138" v="870"/>
          <ac:spMkLst>
            <pc:docMk/>
            <pc:sldMk cId="2033093878" sldId="274"/>
            <ac:spMk id="7" creationId="{1F9A0C1C-8ABC-401B-8FE9-AC9327C4C587}"/>
          </ac:spMkLst>
        </pc:spChg>
        <pc:spChg chg="add del">
          <ac:chgData name="Scott Lilleboe" userId="03636123882d8546" providerId="LiveId" clId="{D9C7C761-AD49-4F26-A5CB-C137ECD42950}" dt="2018-12-09T15:42:59.138" v="870"/>
          <ac:spMkLst>
            <pc:docMk/>
            <pc:sldMk cId="2033093878" sldId="274"/>
            <ac:spMk id="8" creationId="{BA5783C3-2F96-40A7-A24F-30CB07AA3928}"/>
          </ac:spMkLst>
        </pc:spChg>
        <pc:spChg chg="add del">
          <ac:chgData name="Scott Lilleboe" userId="03636123882d8546" providerId="LiveId" clId="{D9C7C761-AD49-4F26-A5CB-C137ECD42950}" dt="2018-12-09T15:42:59.138" v="870"/>
          <ac:spMkLst>
            <pc:docMk/>
            <pc:sldMk cId="2033093878" sldId="274"/>
            <ac:spMk id="12" creationId="{A9D08DBA-0326-4C4E-ACFB-576F3ABDD2D0}"/>
          </ac:spMkLst>
        </pc:spChg>
        <pc:spChg chg="add del">
          <ac:chgData name="Scott Lilleboe" userId="03636123882d8546" providerId="LiveId" clId="{D9C7C761-AD49-4F26-A5CB-C137ECD42950}" dt="2018-12-09T15:30:46.249" v="669"/>
          <ac:spMkLst>
            <pc:docMk/>
            <pc:sldMk cId="2033093878" sldId="274"/>
            <ac:spMk id="13" creationId="{485326CE-E8C0-4DD9-B97D-BFB0DFF3FC5C}"/>
          </ac:spMkLst>
        </pc:spChg>
        <pc:spChg chg="add del">
          <ac:chgData name="Scott Lilleboe" userId="03636123882d8546" providerId="LiveId" clId="{D9C7C761-AD49-4F26-A5CB-C137ECD42950}" dt="2018-12-09T15:30:46.249" v="669"/>
          <ac:spMkLst>
            <pc:docMk/>
            <pc:sldMk cId="2033093878" sldId="274"/>
            <ac:spMk id="15" creationId="{5ECBBE91-3592-462A-8700-B36554E6AA86}"/>
          </ac:spMkLst>
        </pc:spChg>
        <pc:spChg chg="add del">
          <ac:chgData name="Scott Lilleboe" userId="03636123882d8546" providerId="LiveId" clId="{D9C7C761-AD49-4F26-A5CB-C137ECD42950}" dt="2018-12-09T15:30:46.249" v="669"/>
          <ac:spMkLst>
            <pc:docMk/>
            <pc:sldMk cId="2033093878" sldId="274"/>
            <ac:spMk id="17" creationId="{646AE209-CD2C-4804-A22E-978C38614058}"/>
          </ac:spMkLst>
        </pc:spChg>
        <pc:grpChg chg="add del">
          <ac:chgData name="Scott Lilleboe" userId="03636123882d8546" providerId="LiveId" clId="{D9C7C761-AD49-4F26-A5CB-C137ECD42950}" dt="2018-12-09T15:42:59.138" v="870"/>
          <ac:grpSpMkLst>
            <pc:docMk/>
            <pc:sldMk cId="2033093878" sldId="274"/>
            <ac:grpSpMk id="6" creationId="{449BC34D-9C23-4D6D-8213-1F471AF85B3F}"/>
          </ac:grpSpMkLst>
        </pc:grpChg>
        <pc:grpChg chg="add del">
          <ac:chgData name="Scott Lilleboe" userId="03636123882d8546" providerId="LiveId" clId="{D9C7C761-AD49-4F26-A5CB-C137ECD42950}" dt="2018-12-09T15:30:46.249" v="669"/>
          <ac:grpSpMkLst>
            <pc:docMk/>
            <pc:sldMk cId="2033093878" sldId="274"/>
            <ac:grpSpMk id="9" creationId="{B0245FC1-669A-4558-8341-5A7148C77A22}"/>
          </ac:grpSpMkLst>
        </pc:grpChg>
        <pc:graphicFrameChg chg="mod modGraphic">
          <ac:chgData name="Scott Lilleboe" userId="03636123882d8546" providerId="LiveId" clId="{D9C7C761-AD49-4F26-A5CB-C137ECD42950}" dt="2018-12-09T15:38:42.673" v="790" actId="26606"/>
          <ac:graphicFrameMkLst>
            <pc:docMk/>
            <pc:sldMk cId="2033093878" sldId="274"/>
            <ac:graphicFrameMk id="4" creationId="{00000000-0000-0000-0000-000000000000}"/>
          </ac:graphicFrameMkLst>
        </pc:graphicFrameChg>
        <pc:picChg chg="add del mod">
          <ac:chgData name="Scott Lilleboe" userId="03636123882d8546" providerId="LiveId" clId="{D9C7C761-AD49-4F26-A5CB-C137ECD42950}" dt="2018-12-09T15:08:50.804" v="408"/>
          <ac:picMkLst>
            <pc:docMk/>
            <pc:sldMk cId="2033093878" sldId="274"/>
            <ac:picMk id="3" creationId="{8D290A12-B18C-46FD-A868-076B4A20D3A6}"/>
          </ac:picMkLst>
        </pc:picChg>
        <pc:picChg chg="add del mod">
          <ac:chgData name="Scott Lilleboe" userId="03636123882d8546" providerId="LiveId" clId="{D9C7C761-AD49-4F26-A5CB-C137ECD42950}" dt="2018-12-09T16:33:37.641" v="1051"/>
          <ac:picMkLst>
            <pc:docMk/>
            <pc:sldMk cId="2033093878" sldId="274"/>
            <ac:picMk id="3" creationId="{EE08E9E8-EC9D-4381-AEBC-864AB2605D66}"/>
          </ac:picMkLst>
        </pc:picChg>
        <pc:picChg chg="add del mod">
          <ac:chgData name="Scott Lilleboe" userId="03636123882d8546" providerId="LiveId" clId="{D9C7C761-AD49-4F26-A5CB-C137ECD42950}" dt="2018-12-09T15:15:40.232" v="423"/>
          <ac:picMkLst>
            <pc:docMk/>
            <pc:sldMk cId="2033093878" sldId="274"/>
            <ac:picMk id="5" creationId="{3E32A6B4-89AA-448F-B937-E6CE917C9A17}"/>
          </ac:picMkLst>
        </pc:picChg>
        <pc:picChg chg="add del mod">
          <ac:chgData name="Scott Lilleboe" userId="03636123882d8546" providerId="LiveId" clId="{D9C7C761-AD49-4F26-A5CB-C137ECD42950}" dt="2018-12-09T16:44:49.037" v="1058"/>
          <ac:picMkLst>
            <pc:docMk/>
            <pc:sldMk cId="2033093878" sldId="274"/>
            <ac:picMk id="5" creationId="{EEC3CFF0-B110-4199-8A86-D9B79EF73746}"/>
          </ac:picMkLst>
        </pc:picChg>
        <pc:picChg chg="add mod">
          <ac:chgData name="Scott Lilleboe" userId="03636123882d8546" providerId="LiveId" clId="{D9C7C761-AD49-4F26-A5CB-C137ECD42950}" dt="2018-12-09T16:44:49.037" v="1058"/>
          <ac:picMkLst>
            <pc:docMk/>
            <pc:sldMk cId="2033093878" sldId="274"/>
            <ac:picMk id="14" creationId="{08A652D7-D53A-4CAB-BD6E-34E1049249CC}"/>
          </ac:picMkLst>
        </pc:picChg>
      </pc:sldChg>
      <pc:sldChg chg="addSp delSp modSp add del mod ord setBg">
        <pc:chgData name="Scott Lilleboe" userId="03636123882d8546" providerId="LiveId" clId="{D9C7C761-AD49-4F26-A5CB-C137ECD42950}" dt="2018-12-09T14:40:03.693" v="354" actId="2696"/>
        <pc:sldMkLst>
          <pc:docMk/>
          <pc:sldMk cId="3219246752" sldId="275"/>
        </pc:sldMkLst>
        <pc:spChg chg="mod ord">
          <ac:chgData name="Scott Lilleboe" userId="03636123882d8546" providerId="LiveId" clId="{D9C7C761-AD49-4F26-A5CB-C137ECD42950}" dt="2018-12-09T14:39:21.392" v="345" actId="26606"/>
          <ac:spMkLst>
            <pc:docMk/>
            <pc:sldMk cId="3219246752" sldId="275"/>
            <ac:spMk id="2" creationId="{00000000-0000-0000-0000-000000000000}"/>
          </ac:spMkLst>
        </pc:spChg>
        <pc:spChg chg="del">
          <ac:chgData name="Scott Lilleboe" userId="03636123882d8546" providerId="LiveId" clId="{D9C7C761-AD49-4F26-A5CB-C137ECD42950}" dt="2018-12-07T18:57:04.981" v="57" actId="478"/>
          <ac:spMkLst>
            <pc:docMk/>
            <pc:sldMk cId="3219246752" sldId="275"/>
            <ac:spMk id="3" creationId="{00000000-0000-0000-0000-000000000000}"/>
          </ac:spMkLst>
        </pc:spChg>
        <pc:spChg chg="add del mod">
          <ac:chgData name="Scott Lilleboe" userId="03636123882d8546" providerId="LiveId" clId="{D9C7C761-AD49-4F26-A5CB-C137ECD42950}" dt="2018-12-07T18:57:08.225" v="58" actId="478"/>
          <ac:spMkLst>
            <pc:docMk/>
            <pc:sldMk cId="3219246752" sldId="275"/>
            <ac:spMk id="5" creationId="{50D85E8F-0CEB-4ECF-A80C-0DD8EE21CC3B}"/>
          </ac:spMkLst>
        </pc:spChg>
        <pc:spChg chg="mod ord">
          <ac:chgData name="Scott Lilleboe" userId="03636123882d8546" providerId="LiveId" clId="{D9C7C761-AD49-4F26-A5CB-C137ECD42950}" dt="2018-12-09T14:39:21.392" v="345" actId="26606"/>
          <ac:spMkLst>
            <pc:docMk/>
            <pc:sldMk cId="3219246752" sldId="275"/>
            <ac:spMk id="7" creationId="{00000000-0000-0000-0000-000000000000}"/>
          </ac:spMkLst>
        </pc:spChg>
        <pc:spChg chg="add del">
          <ac:chgData name="Scott Lilleboe" userId="03636123882d8546" providerId="LiveId" clId="{D9C7C761-AD49-4F26-A5CB-C137ECD42950}" dt="2018-12-09T14:25:07.431" v="245" actId="26606"/>
          <ac:spMkLst>
            <pc:docMk/>
            <pc:sldMk cId="3219246752" sldId="275"/>
            <ac:spMk id="12" creationId="{21B0DF80-22CF-4D07-BEFF-4119D53F758A}"/>
          </ac:spMkLst>
        </pc:spChg>
        <pc:spChg chg="add del">
          <ac:chgData name="Scott Lilleboe" userId="03636123882d8546" providerId="LiveId" clId="{D9C7C761-AD49-4F26-A5CB-C137ECD42950}" dt="2018-12-09T14:25:07.431" v="245" actId="26606"/>
          <ac:spMkLst>
            <pc:docMk/>
            <pc:sldMk cId="3219246752" sldId="275"/>
            <ac:spMk id="14" creationId="{5CDDA647-412B-4CF7-812B-2F036F8C6454}"/>
          </ac:spMkLst>
        </pc:spChg>
        <pc:spChg chg="add del">
          <ac:chgData name="Scott Lilleboe" userId="03636123882d8546" providerId="LiveId" clId="{D9C7C761-AD49-4F26-A5CB-C137ECD42950}" dt="2018-12-09T14:25:58.602" v="249" actId="26606"/>
          <ac:spMkLst>
            <pc:docMk/>
            <pc:sldMk cId="3219246752" sldId="275"/>
            <ac:spMk id="16" creationId="{1137A68B-1C01-4B21-8F62-9F127D1709EF}"/>
          </ac:spMkLst>
        </pc:spChg>
        <pc:spChg chg="add del">
          <ac:chgData name="Scott Lilleboe" userId="03636123882d8546" providerId="LiveId" clId="{D9C7C761-AD49-4F26-A5CB-C137ECD42950}" dt="2018-12-09T14:25:58.602" v="249" actId="26606"/>
          <ac:spMkLst>
            <pc:docMk/>
            <pc:sldMk cId="3219246752" sldId="275"/>
            <ac:spMk id="17" creationId="{87BCBE98-69EA-40E7-B937-FCA553A58DB1}"/>
          </ac:spMkLst>
        </pc:spChg>
        <pc:spChg chg="add del">
          <ac:chgData name="Scott Lilleboe" userId="03636123882d8546" providerId="LiveId" clId="{D9C7C761-AD49-4F26-A5CB-C137ECD42950}" dt="2018-12-09T14:25:58.597" v="248" actId="26606"/>
          <ac:spMkLst>
            <pc:docMk/>
            <pc:sldMk cId="3219246752" sldId="275"/>
            <ac:spMk id="22" creationId="{5A4829B7-47EE-4685-ADC0-DE464C22A58B}"/>
          </ac:spMkLst>
        </pc:spChg>
        <pc:spChg chg="add del">
          <ac:chgData name="Scott Lilleboe" userId="03636123882d8546" providerId="LiveId" clId="{D9C7C761-AD49-4F26-A5CB-C137ECD42950}" dt="2018-12-09T14:37:40.879" v="340" actId="26606"/>
          <ac:spMkLst>
            <pc:docMk/>
            <pc:sldMk cId="3219246752" sldId="275"/>
            <ac:spMk id="24" creationId="{87BCBE98-69EA-40E7-B937-FCA553A58DB1}"/>
          </ac:spMkLst>
        </pc:spChg>
        <pc:spChg chg="add del">
          <ac:chgData name="Scott Lilleboe" userId="03636123882d8546" providerId="LiveId" clId="{D9C7C761-AD49-4F26-A5CB-C137ECD42950}" dt="2018-12-09T14:37:40.879" v="340" actId="26606"/>
          <ac:spMkLst>
            <pc:docMk/>
            <pc:sldMk cId="3219246752" sldId="275"/>
            <ac:spMk id="25" creationId="{1137A68B-1C01-4B21-8F62-9F127D1709EF}"/>
          </ac:spMkLst>
        </pc:spChg>
        <pc:spChg chg="add del">
          <ac:chgData name="Scott Lilleboe" userId="03636123882d8546" providerId="LiveId" clId="{D9C7C761-AD49-4F26-A5CB-C137ECD42950}" dt="2018-12-09T14:37:40.874" v="339" actId="26606"/>
          <ac:spMkLst>
            <pc:docMk/>
            <pc:sldMk cId="3219246752" sldId="275"/>
            <ac:spMk id="30" creationId="{5A4829B7-47EE-4685-ADC0-DE464C22A58B}"/>
          </ac:spMkLst>
        </pc:spChg>
        <pc:spChg chg="add del">
          <ac:chgData name="Scott Lilleboe" userId="03636123882d8546" providerId="LiveId" clId="{D9C7C761-AD49-4F26-A5CB-C137ECD42950}" dt="2018-12-09T14:39:21.398" v="346" actId="26606"/>
          <ac:spMkLst>
            <pc:docMk/>
            <pc:sldMk cId="3219246752" sldId="275"/>
            <ac:spMk id="32" creationId="{87BCBE98-69EA-40E7-B937-FCA553A58DB1}"/>
          </ac:spMkLst>
        </pc:spChg>
        <pc:spChg chg="add del">
          <ac:chgData name="Scott Lilleboe" userId="03636123882d8546" providerId="LiveId" clId="{D9C7C761-AD49-4F26-A5CB-C137ECD42950}" dt="2018-12-09T14:39:21.398" v="346" actId="26606"/>
          <ac:spMkLst>
            <pc:docMk/>
            <pc:sldMk cId="3219246752" sldId="275"/>
            <ac:spMk id="33" creationId="{1137A68B-1C01-4B21-8F62-9F127D1709EF}"/>
          </ac:spMkLst>
        </pc:spChg>
        <pc:spChg chg="add del">
          <ac:chgData name="Scott Lilleboe" userId="03636123882d8546" providerId="LiveId" clId="{D9C7C761-AD49-4F26-A5CB-C137ECD42950}" dt="2018-12-09T14:39:21.392" v="345" actId="26606"/>
          <ac:spMkLst>
            <pc:docMk/>
            <pc:sldMk cId="3219246752" sldId="275"/>
            <ac:spMk id="38" creationId="{5A4829B7-47EE-4685-ADC0-DE464C22A58B}"/>
          </ac:spMkLst>
        </pc:spChg>
        <pc:spChg chg="add">
          <ac:chgData name="Scott Lilleboe" userId="03636123882d8546" providerId="LiveId" clId="{D9C7C761-AD49-4F26-A5CB-C137ECD42950}" dt="2018-12-09T14:39:21.398" v="346" actId="26606"/>
          <ac:spMkLst>
            <pc:docMk/>
            <pc:sldMk cId="3219246752" sldId="275"/>
            <ac:spMk id="40" creationId="{87BCBE98-69EA-40E7-B937-FCA553A58DB1}"/>
          </ac:spMkLst>
        </pc:spChg>
        <pc:spChg chg="add">
          <ac:chgData name="Scott Lilleboe" userId="03636123882d8546" providerId="LiveId" clId="{D9C7C761-AD49-4F26-A5CB-C137ECD42950}" dt="2018-12-09T14:39:21.398" v="346" actId="26606"/>
          <ac:spMkLst>
            <pc:docMk/>
            <pc:sldMk cId="3219246752" sldId="275"/>
            <ac:spMk id="41" creationId="{1137A68B-1C01-4B21-8F62-9F127D1709EF}"/>
          </ac:spMkLst>
        </pc:spChg>
        <pc:picChg chg="mod ord">
          <ac:chgData name="Scott Lilleboe" userId="03636123882d8546" providerId="LiveId" clId="{D9C7C761-AD49-4F26-A5CB-C137ECD42950}" dt="2018-12-09T14:39:21.398" v="346" actId="26606"/>
          <ac:picMkLst>
            <pc:docMk/>
            <pc:sldMk cId="3219246752" sldId="275"/>
            <ac:picMk id="6" creationId="{00000000-0000-0000-0000-000000000000}"/>
          </ac:picMkLst>
        </pc:picChg>
      </pc:sldChg>
      <pc:sldChg chg="addSp delSp modSp add del mod modTransition setBg modAnim delDesignElem">
        <pc:chgData name="Scott Lilleboe" userId="03636123882d8546" providerId="LiveId" clId="{D9C7C761-AD49-4F26-A5CB-C137ECD42950}" dt="2018-12-09T16:01:28.375" v="1025" actId="2696"/>
        <pc:sldMkLst>
          <pc:docMk/>
          <pc:sldMk cId="261767628" sldId="276"/>
        </pc:sldMkLst>
        <pc:spChg chg="mod">
          <ac:chgData name="Scott Lilleboe" userId="03636123882d8546" providerId="LiveId" clId="{D9C7C761-AD49-4F26-A5CB-C137ECD42950}" dt="2018-12-09T15:40:07.641" v="835" actId="26606"/>
          <ac:spMkLst>
            <pc:docMk/>
            <pc:sldMk cId="261767628" sldId="276"/>
            <ac:spMk id="2" creationId="{B60E075E-A880-4022-8DE5-A3CA0BF719BC}"/>
          </ac:spMkLst>
        </pc:spChg>
        <pc:spChg chg="del mod">
          <ac:chgData name="Scott Lilleboe" userId="03636123882d8546" providerId="LiveId" clId="{D9C7C761-AD49-4F26-A5CB-C137ECD42950}" dt="2018-12-09T14:34:04.592" v="311" actId="26606"/>
          <ac:spMkLst>
            <pc:docMk/>
            <pc:sldMk cId="261767628" sldId="276"/>
            <ac:spMk id="3" creationId="{9304C7AF-C5E5-4CF7-B76F-9D8B4B582C5A}"/>
          </ac:spMkLst>
        </pc:spChg>
        <pc:spChg chg="add del">
          <ac:chgData name="Scott Lilleboe" userId="03636123882d8546" providerId="LiveId" clId="{D9C7C761-AD49-4F26-A5CB-C137ECD42950}" dt="2018-12-09T15:30:46.249" v="669"/>
          <ac:spMkLst>
            <pc:docMk/>
            <pc:sldMk cId="261767628" sldId="276"/>
            <ac:spMk id="7" creationId="{CA33CE0E-76B0-4536-AB65-CBA0AE77748C}"/>
          </ac:spMkLst>
        </pc:spChg>
        <pc:spChg chg="add del">
          <ac:chgData name="Scott Lilleboe" userId="03636123882d8546" providerId="LiveId" clId="{D9C7C761-AD49-4F26-A5CB-C137ECD42950}" dt="2018-12-09T14:34:46.471" v="322" actId="26606"/>
          <ac:spMkLst>
            <pc:docMk/>
            <pc:sldMk cId="261767628" sldId="276"/>
            <ac:spMk id="10" creationId="{B8DE41E0-A43A-4E72-8B83-065678475156}"/>
          </ac:spMkLst>
        </pc:spChg>
        <pc:spChg chg="add del">
          <ac:chgData name="Scott Lilleboe" userId="03636123882d8546" providerId="LiveId" clId="{D9C7C761-AD49-4F26-A5CB-C137ECD42950}" dt="2018-12-09T14:34:35.430" v="317" actId="26606"/>
          <ac:spMkLst>
            <pc:docMk/>
            <pc:sldMk cId="261767628" sldId="276"/>
            <ac:spMk id="12" creationId="{B8DE41E0-A43A-4E72-8B83-065678475156}"/>
          </ac:spMkLst>
        </pc:spChg>
        <pc:spChg chg="add del">
          <ac:chgData name="Scott Lilleboe" userId="03636123882d8546" providerId="LiveId" clId="{D9C7C761-AD49-4F26-A5CB-C137ECD42950}" dt="2018-12-09T14:34:30.567" v="313" actId="26606"/>
          <ac:spMkLst>
            <pc:docMk/>
            <pc:sldMk cId="261767628" sldId="276"/>
            <ac:spMk id="15" creationId="{CA33CE0E-76B0-4536-AB65-CBA0AE77748C}"/>
          </ac:spMkLst>
        </pc:spChg>
        <pc:graphicFrameChg chg="add mod modGraphic">
          <ac:chgData name="Scott Lilleboe" userId="03636123882d8546" providerId="LiveId" clId="{D9C7C761-AD49-4F26-A5CB-C137ECD42950}" dt="2018-12-09T15:40:07.641" v="835" actId="26606"/>
          <ac:graphicFrameMkLst>
            <pc:docMk/>
            <pc:sldMk cId="261767628" sldId="276"/>
            <ac:graphicFrameMk id="5" creationId="{A19D0A9D-5B05-4DC7-ABA8-D4E21E630867}"/>
          </ac:graphicFrameMkLst>
        </pc:graphicFrameChg>
        <pc:picChg chg="add del mod">
          <ac:chgData name="Scott Lilleboe" userId="03636123882d8546" providerId="LiveId" clId="{D9C7C761-AD49-4F26-A5CB-C137ECD42950}" dt="2018-12-09T15:08:50.804" v="408"/>
          <ac:picMkLst>
            <pc:docMk/>
            <pc:sldMk cId="261767628" sldId="276"/>
            <ac:picMk id="4" creationId="{E55965F4-7452-4D70-A1CD-C418FD6FE7DA}"/>
          </ac:picMkLst>
        </pc:picChg>
        <pc:picChg chg="add del mod">
          <ac:chgData name="Scott Lilleboe" userId="03636123882d8546" providerId="LiveId" clId="{D9C7C761-AD49-4F26-A5CB-C137ECD42950}" dt="2018-12-09T15:15:44.800" v="425"/>
          <ac:picMkLst>
            <pc:docMk/>
            <pc:sldMk cId="261767628" sldId="276"/>
            <ac:picMk id="6" creationId="{C9E5CB85-8942-4701-8750-489DD05B047B}"/>
          </ac:picMkLst>
        </pc:picChg>
      </pc:sldChg>
      <pc:sldChg chg="addSp delSp modSp add mod modTransition setBg">
        <pc:chgData name="Scott Lilleboe" userId="03636123882d8546" providerId="LiveId" clId="{D9C7C761-AD49-4F26-A5CB-C137ECD42950}" dt="2018-12-09T16:21:22.871" v="1042"/>
        <pc:sldMkLst>
          <pc:docMk/>
          <pc:sldMk cId="1533957834" sldId="277"/>
        </pc:sldMkLst>
        <pc:spChg chg="mod">
          <ac:chgData name="Scott Lilleboe" userId="03636123882d8546" providerId="LiveId" clId="{D9C7C761-AD49-4F26-A5CB-C137ECD42950}" dt="2018-12-09T15:56:57.055" v="936"/>
          <ac:spMkLst>
            <pc:docMk/>
            <pc:sldMk cId="1533957834" sldId="277"/>
            <ac:spMk id="2" creationId="{FD992527-3CDD-4ECD-A03D-108DFAA309B5}"/>
          </ac:spMkLst>
        </pc:spChg>
        <pc:spChg chg="add del mod">
          <ac:chgData name="Scott Lilleboe" userId="03636123882d8546" providerId="LiveId" clId="{D9C7C761-AD49-4F26-A5CB-C137ECD42950}" dt="2018-12-09T15:35:31.787" v="779" actId="26606"/>
          <ac:spMkLst>
            <pc:docMk/>
            <pc:sldMk cId="1533957834" sldId="277"/>
            <ac:spMk id="3" creationId="{14A3DE95-9247-41F3-8E63-18B3D98137FD}"/>
          </ac:spMkLst>
        </pc:spChg>
        <pc:spChg chg="add del">
          <ac:chgData name="Scott Lilleboe" userId="03636123882d8546" providerId="LiveId" clId="{D9C7C761-AD49-4F26-A5CB-C137ECD42950}" dt="2018-12-09T15:35:31.749" v="778" actId="26606"/>
          <ac:spMkLst>
            <pc:docMk/>
            <pc:sldMk cId="1533957834" sldId="277"/>
            <ac:spMk id="10" creationId="{30BC9609-A8AF-411F-A9E0-C3B93C8945CA}"/>
          </ac:spMkLst>
        </pc:spChg>
        <pc:spChg chg="add del">
          <ac:chgData name="Scott Lilleboe" userId="03636123882d8546" providerId="LiveId" clId="{D9C7C761-AD49-4F26-A5CB-C137ECD42950}" dt="2018-12-09T15:36:39.486" v="782" actId="26606"/>
          <ac:spMkLst>
            <pc:docMk/>
            <pc:sldMk cId="1533957834" sldId="277"/>
            <ac:spMk id="12" creationId="{843FBEE9-5F5A-4EFB-898C-5D1770B31C5D}"/>
          </ac:spMkLst>
        </pc:spChg>
        <pc:spChg chg="add del">
          <ac:chgData name="Scott Lilleboe" userId="03636123882d8546" providerId="LiveId" clId="{D9C7C761-AD49-4F26-A5CB-C137ECD42950}" dt="2018-12-09T15:37:11.416" v="784" actId="26606"/>
          <ac:spMkLst>
            <pc:docMk/>
            <pc:sldMk cId="1533957834" sldId="277"/>
            <ac:spMk id="18" creationId="{62DAC179-C790-4427-B1A0-AF7E55B8E6FA}"/>
          </ac:spMkLst>
        </pc:spChg>
        <pc:spChg chg="add del">
          <ac:chgData name="Scott Lilleboe" userId="03636123882d8546" providerId="LiveId" clId="{D9C7C761-AD49-4F26-A5CB-C137ECD42950}" dt="2018-12-09T15:37:11.416" v="784" actId="26606"/>
          <ac:spMkLst>
            <pc:docMk/>
            <pc:sldMk cId="1533957834" sldId="277"/>
            <ac:spMk id="20" creationId="{EA392D87-3787-45D6-976E-B85674C09048}"/>
          </ac:spMkLst>
        </pc:spChg>
        <pc:spChg chg="add del">
          <ac:chgData name="Scott Lilleboe" userId="03636123882d8546" providerId="LiveId" clId="{D9C7C761-AD49-4F26-A5CB-C137ECD42950}" dt="2018-12-09T15:37:11.416" v="784" actId="26606"/>
          <ac:spMkLst>
            <pc:docMk/>
            <pc:sldMk cId="1533957834" sldId="277"/>
            <ac:spMk id="22" creationId="{DEFE8E04-DEE3-49FD-89A2-285FAD1CB6E0}"/>
          </ac:spMkLst>
        </pc:spChg>
        <pc:graphicFrameChg chg="add del">
          <ac:chgData name="Scott Lilleboe" userId="03636123882d8546" providerId="LiveId" clId="{D9C7C761-AD49-4F26-A5CB-C137ECD42950}" dt="2018-12-09T15:35:25.665" v="774" actId="26606"/>
          <ac:graphicFrameMkLst>
            <pc:docMk/>
            <pc:sldMk cId="1533957834" sldId="277"/>
            <ac:graphicFrameMk id="5" creationId="{13793661-EE53-4557-9885-D66A16D7E06D}"/>
          </ac:graphicFrameMkLst>
        </pc:graphicFrameChg>
        <pc:graphicFrameChg chg="add del">
          <ac:chgData name="Scott Lilleboe" userId="03636123882d8546" providerId="LiveId" clId="{D9C7C761-AD49-4F26-A5CB-C137ECD42950}" dt="2018-12-09T15:35:28.723" v="776" actId="26606"/>
          <ac:graphicFrameMkLst>
            <pc:docMk/>
            <pc:sldMk cId="1533957834" sldId="277"/>
            <ac:graphicFrameMk id="7" creationId="{0CEB4C5A-19DB-4AB5-A7F0-A45DFE0278E7}"/>
          </ac:graphicFrameMkLst>
        </pc:graphicFrameChg>
        <pc:graphicFrameChg chg="add del">
          <ac:chgData name="Scott Lilleboe" userId="03636123882d8546" providerId="LiveId" clId="{D9C7C761-AD49-4F26-A5CB-C137ECD42950}" dt="2018-12-09T15:35:31.749" v="778" actId="26606"/>
          <ac:graphicFrameMkLst>
            <pc:docMk/>
            <pc:sldMk cId="1533957834" sldId="277"/>
            <ac:graphicFrameMk id="9" creationId="{2BDA1C7B-B5CF-415A-9DF4-866D645EA8A6}"/>
          </ac:graphicFrameMkLst>
        </pc:graphicFrameChg>
        <pc:graphicFrameChg chg="add mod modGraphic">
          <ac:chgData name="Scott Lilleboe" userId="03636123882d8546" providerId="LiveId" clId="{D9C7C761-AD49-4F26-A5CB-C137ECD42950}" dt="2018-12-09T15:37:11.776" v="785" actId="26606"/>
          <ac:graphicFrameMkLst>
            <pc:docMk/>
            <pc:sldMk cId="1533957834" sldId="277"/>
            <ac:graphicFrameMk id="13" creationId="{8179C622-1521-4F7C-B3DD-7A161F9742EA}"/>
          </ac:graphicFrameMkLst>
        </pc:graphicFrameChg>
        <pc:picChg chg="add del mod">
          <ac:chgData name="Scott Lilleboe" userId="03636123882d8546" providerId="LiveId" clId="{D9C7C761-AD49-4F26-A5CB-C137ECD42950}" dt="2018-12-09T16:18:06.446" v="1038"/>
          <ac:picMkLst>
            <pc:docMk/>
            <pc:sldMk cId="1533957834" sldId="277"/>
            <ac:picMk id="4" creationId="{FF36FA8A-2BB7-414C-9738-D7E64B443CBD}"/>
          </ac:picMkLst>
        </pc:picChg>
        <pc:picChg chg="add del mod">
          <ac:chgData name="Scott Lilleboe" userId="03636123882d8546" providerId="LiveId" clId="{D9C7C761-AD49-4F26-A5CB-C137ECD42950}" dt="2018-12-09T16:19:36.906" v="1040"/>
          <ac:picMkLst>
            <pc:docMk/>
            <pc:sldMk cId="1533957834" sldId="277"/>
            <ac:picMk id="6" creationId="{9E3EEE79-F901-49D4-9D8E-F538981F7EB7}"/>
          </ac:picMkLst>
        </pc:picChg>
        <pc:picChg chg="add del mod">
          <ac:chgData name="Scott Lilleboe" userId="03636123882d8546" providerId="LiveId" clId="{D9C7C761-AD49-4F26-A5CB-C137ECD42950}" dt="2018-12-09T16:19:48.365" v="1041"/>
          <ac:picMkLst>
            <pc:docMk/>
            <pc:sldMk cId="1533957834" sldId="277"/>
            <ac:picMk id="8" creationId="{59AA64D5-E4D2-423E-B648-1D126A803FED}"/>
          </ac:picMkLst>
        </pc:picChg>
        <pc:picChg chg="add del mod">
          <ac:chgData name="Scott Lilleboe" userId="03636123882d8546" providerId="LiveId" clId="{D9C7C761-AD49-4F26-A5CB-C137ECD42950}" dt="2018-12-09T16:21:22.871" v="1042"/>
          <ac:picMkLst>
            <pc:docMk/>
            <pc:sldMk cId="1533957834" sldId="277"/>
            <ac:picMk id="11" creationId="{0B092BB8-E87E-4004-87FB-6D7CD460CEFD}"/>
          </ac:picMkLst>
        </pc:picChg>
        <pc:picChg chg="add mod">
          <ac:chgData name="Scott Lilleboe" userId="03636123882d8546" providerId="LiveId" clId="{D9C7C761-AD49-4F26-A5CB-C137ECD42950}" dt="2018-12-09T16:21:22.871" v="1042"/>
          <ac:picMkLst>
            <pc:docMk/>
            <pc:sldMk cId="1533957834" sldId="277"/>
            <ac:picMk id="14" creationId="{CCB65BE2-CC1C-47E2-A754-003F0D82DE41}"/>
          </ac:picMkLst>
        </pc:picChg>
      </pc:sldChg>
      <pc:sldChg chg="addSp delSp modSp add mod ord modTransition setBg">
        <pc:chgData name="Scott Lilleboe" userId="03636123882d8546" providerId="LiveId" clId="{D9C7C761-AD49-4F26-A5CB-C137ECD42950}" dt="2018-12-09T16:35:21.644" v="1052"/>
        <pc:sldMkLst>
          <pc:docMk/>
          <pc:sldMk cId="1885359241" sldId="278"/>
        </pc:sldMkLst>
        <pc:spChg chg="mod">
          <ac:chgData name="Scott Lilleboe" userId="03636123882d8546" providerId="LiveId" clId="{D9C7C761-AD49-4F26-A5CB-C137ECD42950}" dt="2018-12-09T16:02:18.603" v="1029" actId="26606"/>
          <ac:spMkLst>
            <pc:docMk/>
            <pc:sldMk cId="1885359241" sldId="278"/>
            <ac:spMk id="2" creationId="{402E2C44-7F79-425C-B437-22B131C32DC6}"/>
          </ac:spMkLst>
        </pc:spChg>
        <pc:spChg chg="add del mod">
          <ac:chgData name="Scott Lilleboe" userId="03636123882d8546" providerId="LiveId" clId="{D9C7C761-AD49-4F26-A5CB-C137ECD42950}" dt="2018-12-09T16:02:18.603" v="1029" actId="26606"/>
          <ac:spMkLst>
            <pc:docMk/>
            <pc:sldMk cId="1885359241" sldId="278"/>
            <ac:spMk id="3" creationId="{07E75EFF-67E4-488D-8A68-F148959292E0}"/>
          </ac:spMkLst>
        </pc:spChg>
        <pc:spChg chg="add del">
          <ac:chgData name="Scott Lilleboe" userId="03636123882d8546" providerId="LiveId" clId="{D9C7C761-AD49-4F26-A5CB-C137ECD42950}" dt="2018-12-09T16:01:02.215" v="1022" actId="26606"/>
          <ac:spMkLst>
            <pc:docMk/>
            <pc:sldMk cId="1885359241" sldId="278"/>
            <ac:spMk id="6" creationId="{30BC9609-A8AF-411F-A9E0-C3B93C8945CA}"/>
          </ac:spMkLst>
        </pc:spChg>
        <pc:spChg chg="add">
          <ac:chgData name="Scott Lilleboe" userId="03636123882d8546" providerId="LiveId" clId="{D9C7C761-AD49-4F26-A5CB-C137ECD42950}" dt="2018-12-09T16:02:18.603" v="1029" actId="26606"/>
          <ac:spMkLst>
            <pc:docMk/>
            <pc:sldMk cId="1885359241" sldId="278"/>
            <ac:spMk id="9" creationId="{B9F89C22-0475-4427-B7C8-0269AD40E3EC}"/>
          </ac:spMkLst>
        </pc:spChg>
        <pc:spChg chg="add del">
          <ac:chgData name="Scott Lilleboe" userId="03636123882d8546" providerId="LiveId" clId="{D9C7C761-AD49-4F26-A5CB-C137ECD42950}" dt="2018-12-09T15:59:25.432" v="1014" actId="26606"/>
          <ac:spMkLst>
            <pc:docMk/>
            <pc:sldMk cId="1885359241" sldId="278"/>
            <ac:spMk id="10" creationId="{30BC9609-A8AF-411F-A9E0-C3B93C8945CA}"/>
          </ac:spMkLst>
        </pc:spChg>
        <pc:graphicFrameChg chg="add del">
          <ac:chgData name="Scott Lilleboe" userId="03636123882d8546" providerId="LiveId" clId="{D9C7C761-AD49-4F26-A5CB-C137ECD42950}" dt="2018-12-09T15:59:09.902" v="1012" actId="26606"/>
          <ac:graphicFrameMkLst>
            <pc:docMk/>
            <pc:sldMk cId="1885359241" sldId="278"/>
            <ac:graphicFrameMk id="5" creationId="{E2556F3E-AA5D-4E68-90DC-E94CF4296DD9}"/>
          </ac:graphicFrameMkLst>
        </pc:graphicFrameChg>
        <pc:graphicFrameChg chg="add del">
          <ac:chgData name="Scott Lilleboe" userId="03636123882d8546" providerId="LiveId" clId="{D9C7C761-AD49-4F26-A5CB-C137ECD42950}" dt="2018-12-09T15:59:25.432" v="1014" actId="26606"/>
          <ac:graphicFrameMkLst>
            <pc:docMk/>
            <pc:sldMk cId="1885359241" sldId="278"/>
            <ac:graphicFrameMk id="7" creationId="{121B4F10-0D47-47E2-BCF7-191A26A0DB6B}"/>
          </ac:graphicFrameMkLst>
        </pc:graphicFrameChg>
        <pc:graphicFrameChg chg="add del mod modGraphic">
          <ac:chgData name="Scott Lilleboe" userId="03636123882d8546" providerId="LiveId" clId="{D9C7C761-AD49-4F26-A5CB-C137ECD42950}" dt="2018-12-09T16:01:02.215" v="1022" actId="26606"/>
          <ac:graphicFrameMkLst>
            <pc:docMk/>
            <pc:sldMk cId="1885359241" sldId="278"/>
            <ac:graphicFrameMk id="8" creationId="{F3C1C0B2-EB7F-49B0-93DE-5A5E9A9D7162}"/>
          </ac:graphicFrameMkLst>
        </pc:graphicFrameChg>
        <pc:picChg chg="add mod">
          <ac:chgData name="Scott Lilleboe" userId="03636123882d8546" providerId="LiveId" clId="{D9C7C761-AD49-4F26-A5CB-C137ECD42950}" dt="2018-12-09T16:35:21.644" v="1052"/>
          <ac:picMkLst>
            <pc:docMk/>
            <pc:sldMk cId="1885359241" sldId="278"/>
            <ac:picMk id="4" creationId="{D35F4709-02E7-4F11-BF0E-D60AB9F4D924}"/>
          </ac:picMkLst>
        </pc:picChg>
        <pc:picChg chg="add">
          <ac:chgData name="Scott Lilleboe" userId="03636123882d8546" providerId="LiveId" clId="{D9C7C761-AD49-4F26-A5CB-C137ECD42950}" dt="2018-12-09T16:02:18.603" v="1029" actId="26606"/>
          <ac:picMkLst>
            <pc:docMk/>
            <pc:sldMk cId="1885359241" sldId="278"/>
            <ac:picMk id="11" creationId="{E5FA6BEE-818E-41BE-A03B-AAFD850EB860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O2186893\Documents\GATECH\classes\CS6460-ET\survey_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O2186893\Documents\GATECH\classes\CS6460-ET\survey_results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O2186893\Documents\GATECH\classes\CS6460-ET\survey_result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O2186893\Documents\GATECH\classes\CS6460-ET\survey_result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O2186893\Documents\GATECH\classes\CS6460-ET\survey_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O2186893\Documents\GATECH\classes\CS6460-ET\survey_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O2186893\Documents\GATECH\classes\CS6460-ET\survey_resul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O2186893\Documents\GATECH\classes\CS6460-ET\survey_resul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O2186893\Documents\GATECH\classes\CS6460-ET\survey_resul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O2186893\Documents\GATECH\classes\CS6460-ET\survey_result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O2186893\Documents\GATECH\classes\CS6460-ET\survey_result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CO2186893\Documents\GATECH\classes\CS6460-ET\survey_results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[survey_results.xlsx]Q1!PivotTable55</c:name>
    <c:fmtId val="-1"/>
  </c:pivotSource>
  <c:chart>
    <c:autoTitleDeleted val="1"/>
    <c:pivotFmts>
      <c:pivotFmt>
        <c:idx val="0"/>
      </c:pivotFmt>
      <c:pivotFmt>
        <c:idx val="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dLbl>
          <c:idx val="0"/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dLbl>
          <c:idx val="0"/>
          <c:dLblPos val="in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</c:pivotFmt>
      <c:pivotFmt>
        <c:idx val="9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dLbl>
          <c:idx val="0"/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8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9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0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3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4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5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2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'Q1'!$B$1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8FD5-43D4-A2BD-41BA8085A50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8FD5-43D4-A2BD-41BA8085A50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8FD5-43D4-A2BD-41BA8085A50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8FD5-43D4-A2BD-41BA8085A502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'Q1'!$A$2:$A$5</c:f>
              <c:strCache>
                <c:ptCount val="4"/>
                <c:pt idx="0">
                  <c:v>N/A</c:v>
                </c:pt>
                <c:pt idx="1">
                  <c:v>No</c:v>
                </c:pt>
                <c:pt idx="2">
                  <c:v>Yes</c:v>
                </c:pt>
                <c:pt idx="3">
                  <c:v>(blank)</c:v>
                </c:pt>
              </c:strCache>
            </c:strRef>
          </c:cat>
          <c:val>
            <c:numRef>
              <c:f>'Q1'!$B$2:$B$5</c:f>
              <c:numCache>
                <c:formatCode>General</c:formatCode>
                <c:ptCount val="4"/>
                <c:pt idx="0">
                  <c:v>22</c:v>
                </c:pt>
                <c:pt idx="1">
                  <c:v>22</c:v>
                </c:pt>
                <c:pt idx="2">
                  <c:v>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8FD5-43D4-A2BD-41BA8085A5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[survey_results.xlsx]Q10!PivotTable100</c:name>
    <c:fmtId val="-1"/>
  </c:pivotSource>
  <c:chart>
    <c:autoTitleDeleted val="1"/>
    <c:pivotFmts>
      <c:pivotFmt>
        <c:idx val="0"/>
      </c:pivotFmt>
      <c:pivotFmt>
        <c:idx val="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'Q10'!$B$1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67D-42DC-92E3-245BFBB3081C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67D-42DC-92E3-245BFBB3081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67D-42DC-92E3-245BFBB3081C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'Q10'!$A$2:$A$4</c:f>
              <c:strCache>
                <c:ptCount val="3"/>
                <c:pt idx="0">
                  <c:v>No</c:v>
                </c:pt>
                <c:pt idx="1">
                  <c:v>Yes</c:v>
                </c:pt>
                <c:pt idx="2">
                  <c:v>(blank)</c:v>
                </c:pt>
              </c:strCache>
            </c:strRef>
          </c:cat>
          <c:val>
            <c:numRef>
              <c:f>'Q10'!$B$2:$B$4</c:f>
              <c:numCache>
                <c:formatCode>General</c:formatCode>
                <c:ptCount val="3"/>
                <c:pt idx="0">
                  <c:v>57</c:v>
                </c:pt>
                <c:pt idx="1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D67D-42DC-92E3-245BFBB308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[survey_results.xlsx]Q11!PivotTable105</c:name>
    <c:fmtId val="-1"/>
  </c:pivotSource>
  <c:chart>
    <c:autoTitleDeleted val="1"/>
    <c:pivotFmts>
      <c:pivotFmt>
        <c:idx val="0"/>
      </c:pivotFmt>
      <c:pivotFmt>
        <c:idx val="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'Q11'!$B$1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024-4A36-9C67-8F80CD8C2EA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024-4A36-9C67-8F80CD8C2EA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024-4A36-9C67-8F80CD8C2EA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024-4A36-9C67-8F80CD8C2EA5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'Q11'!$A$2:$A$5</c:f>
              <c:strCache>
                <c:ptCount val="4"/>
                <c:pt idx="0">
                  <c:v>Maybe</c:v>
                </c:pt>
                <c:pt idx="1">
                  <c:v>No</c:v>
                </c:pt>
                <c:pt idx="2">
                  <c:v>Yes</c:v>
                </c:pt>
                <c:pt idx="3">
                  <c:v>(blank)</c:v>
                </c:pt>
              </c:strCache>
            </c:strRef>
          </c:cat>
          <c:val>
            <c:numRef>
              <c:f>'Q11'!$B$2:$B$5</c:f>
              <c:numCache>
                <c:formatCode>General</c:formatCode>
                <c:ptCount val="4"/>
                <c:pt idx="0">
                  <c:v>6</c:v>
                </c:pt>
                <c:pt idx="1">
                  <c:v>4</c:v>
                </c:pt>
                <c:pt idx="2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D024-4A36-9C67-8F80CD8C2E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[survey_results.xlsx]Q12!PivotTable110</c:name>
    <c:fmtId val="-1"/>
  </c:pivotSource>
  <c:chart>
    <c:autoTitleDeleted val="1"/>
    <c:pivotFmts>
      <c:pivotFmt>
        <c:idx val="0"/>
      </c:pivotFmt>
      <c:pivotFmt>
        <c:idx val="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'Q12'!$B$1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8DB-4235-A753-87E474BD881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8DB-4235-A753-87E474BD881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8DB-4235-A753-87E474BD881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8DB-4235-A753-87E474BD881F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'Q12'!$A$2:$A$5</c:f>
              <c:strCache>
                <c:ptCount val="4"/>
                <c:pt idx="0">
                  <c:v>Maybe</c:v>
                </c:pt>
                <c:pt idx="1">
                  <c:v>No</c:v>
                </c:pt>
                <c:pt idx="2">
                  <c:v>Yes</c:v>
                </c:pt>
                <c:pt idx="3">
                  <c:v>(blank)</c:v>
                </c:pt>
              </c:strCache>
            </c:strRef>
          </c:cat>
          <c:val>
            <c:numRef>
              <c:f>'Q12'!$B$2:$B$5</c:f>
              <c:numCache>
                <c:formatCode>General</c:formatCode>
                <c:ptCount val="4"/>
                <c:pt idx="0">
                  <c:v>12</c:v>
                </c:pt>
                <c:pt idx="1">
                  <c:v>7</c:v>
                </c:pt>
                <c:pt idx="2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8DB-4235-A753-87E474BD88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[survey_results.xlsx]Q2!PivotTable50</c:name>
    <c:fmtId val="-1"/>
  </c:pivotSource>
  <c:chart>
    <c:autoTitleDeleted val="1"/>
    <c:pivotFmts>
      <c:pivotFmt>
        <c:idx val="0"/>
      </c:pivotFmt>
      <c:pivotFmt>
        <c:idx val="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dLblPos val="ctr"/>
          <c:showLegendKey val="0"/>
          <c:showVal val="1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pPr>
            <a:solidFill>
              <a:schemeClr val="accent1"/>
            </a:solidFill>
            <a:ln w="9525">
              <a:solidFill>
                <a:schemeClr val="accent1"/>
              </a:solidFill>
            </a:ln>
            <a:effectLst/>
          </c:spPr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0"/>
          <c:showCatName val="0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3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7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8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9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'Q2'!$B$1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F9A8-484E-8CF4-7AD5AD5C919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F9A8-484E-8CF4-7AD5AD5C919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F9A8-484E-8CF4-7AD5AD5C919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F9A8-484E-8CF4-7AD5AD5C9197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'Q2'!$A$2:$A$5</c:f>
              <c:strCache>
                <c:ptCount val="4"/>
                <c:pt idx="0">
                  <c:v>N/A</c:v>
                </c:pt>
                <c:pt idx="1">
                  <c:v>No</c:v>
                </c:pt>
                <c:pt idx="2">
                  <c:v>Yes</c:v>
                </c:pt>
                <c:pt idx="3">
                  <c:v>(blank)</c:v>
                </c:pt>
              </c:strCache>
            </c:strRef>
          </c:cat>
          <c:val>
            <c:numRef>
              <c:f>'Q2'!$B$2:$B$5</c:f>
              <c:numCache>
                <c:formatCode>General</c:formatCode>
                <c:ptCount val="4"/>
                <c:pt idx="0">
                  <c:v>23</c:v>
                </c:pt>
                <c:pt idx="1">
                  <c:v>25</c:v>
                </c:pt>
                <c:pt idx="2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9A8-484E-8CF4-7AD5AD5C91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[survey_results.xlsx]Q3!PivotTable65</c:name>
    <c:fmtId val="-1"/>
  </c:pivotSource>
  <c:chart>
    <c:autoTitleDeleted val="1"/>
    <c:pivotFmts>
      <c:pivotFmt>
        <c:idx val="0"/>
      </c:pivotFmt>
      <c:pivotFmt>
        <c:idx val="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'Q3'!$B$1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834-448E-9578-A02F4F3D994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834-448E-9578-A02F4F3D994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834-448E-9578-A02F4F3D994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834-448E-9578-A02F4F3D994E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'Q3'!$A$2:$A$5</c:f>
              <c:strCache>
                <c:ptCount val="4"/>
                <c:pt idx="0">
                  <c:v>N/A</c:v>
                </c:pt>
                <c:pt idx="1">
                  <c:v>No</c:v>
                </c:pt>
                <c:pt idx="2">
                  <c:v>Yes</c:v>
                </c:pt>
                <c:pt idx="3">
                  <c:v>(blank)</c:v>
                </c:pt>
              </c:strCache>
            </c:strRef>
          </c:cat>
          <c:val>
            <c:numRef>
              <c:f>'Q3'!$B$2:$B$5</c:f>
              <c:numCache>
                <c:formatCode>General</c:formatCode>
                <c:ptCount val="4"/>
                <c:pt idx="0">
                  <c:v>22</c:v>
                </c:pt>
                <c:pt idx="1">
                  <c:v>32</c:v>
                </c:pt>
                <c:pt idx="2">
                  <c:v>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834-448E-9578-A02F4F3D99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[survey_results.xlsx]Q4!PivotTable70</c:name>
    <c:fmtId val="-1"/>
  </c:pivotSource>
  <c:chart>
    <c:autoTitleDeleted val="1"/>
    <c:pivotFmts>
      <c:pivotFmt>
        <c:idx val="0"/>
      </c:pivotFmt>
      <c:pivotFmt>
        <c:idx val="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'Q4'!$B$1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E4DE-452A-A53E-391E9734F03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E4DE-452A-A53E-391E9734F03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E4DE-452A-A53E-391E9734F03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E4DE-452A-A53E-391E9734F03B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'Q4'!$A$2:$A$5</c:f>
              <c:strCache>
                <c:ptCount val="4"/>
                <c:pt idx="0">
                  <c:v>N/A</c:v>
                </c:pt>
                <c:pt idx="1">
                  <c:v>No</c:v>
                </c:pt>
                <c:pt idx="2">
                  <c:v>Yes</c:v>
                </c:pt>
                <c:pt idx="3">
                  <c:v>(blank)</c:v>
                </c:pt>
              </c:strCache>
            </c:strRef>
          </c:cat>
          <c:val>
            <c:numRef>
              <c:f>'Q4'!$B$2:$B$5</c:f>
              <c:numCache>
                <c:formatCode>General</c:formatCode>
                <c:ptCount val="4"/>
                <c:pt idx="0">
                  <c:v>18</c:v>
                </c:pt>
                <c:pt idx="1">
                  <c:v>27</c:v>
                </c:pt>
                <c:pt idx="2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4DE-452A-A53E-391E9734F03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[survey_results.xlsx]Q5!PivotTable75</c:name>
    <c:fmtId val="-1"/>
  </c:pivotSource>
  <c:chart>
    <c:autoTitleDeleted val="1"/>
    <c:pivotFmts>
      <c:pivotFmt>
        <c:idx val="0"/>
      </c:pivotFmt>
      <c:pivotFmt>
        <c:idx val="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5B9BD5"/>
              </a:solidFill>
              <a:round/>
            </a:ln>
            <a:effectLst>
              <a:outerShdw blurRad="50800" dist="38100" dir="2700000" algn="tl" rotWithShape="0">
                <a:srgbClr val="5B9BD5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5B9BD5"/>
              </a:solidFill>
              <a:round/>
            </a:ln>
            <a:effectLst>
              <a:outerShdw blurRad="50800" dist="38100" dir="2700000" algn="tl" rotWithShape="0">
                <a:srgbClr val="5B9BD5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3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>
                <a:alpha val="90000"/>
              </a:sysClr>
            </a:solidFill>
            <a:ln w="12700" cap="flat" cmpd="sng" algn="ctr">
              <a:solidFill>
                <a:srgbClr val="5B9BD5"/>
              </a:solidFill>
              <a:round/>
            </a:ln>
            <a:effectLst>
              <a:outerShdw blurRad="50800" dist="38100" dir="2700000" algn="tl" rotWithShape="0">
                <a:srgbClr val="5B9BD5">
                  <a:lumMod val="75000"/>
                  <a:alpha val="40000"/>
                </a:srgbClr>
              </a:outerShdw>
            </a:effectLst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7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'Q5'!$B$1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BF7C-4E54-B699-D3715DE23B9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BF7C-4E54-B699-D3715DE23B9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BF7C-4E54-B699-D3715DE23B9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BF7C-4E54-B699-D3715DE23B9A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'Q5'!$A$2:$A$5</c:f>
              <c:strCache>
                <c:ptCount val="4"/>
                <c:pt idx="0">
                  <c:v>N/A</c:v>
                </c:pt>
                <c:pt idx="1">
                  <c:v>No</c:v>
                </c:pt>
                <c:pt idx="2">
                  <c:v>Yes</c:v>
                </c:pt>
                <c:pt idx="3">
                  <c:v>(blank)</c:v>
                </c:pt>
              </c:strCache>
            </c:strRef>
          </c:cat>
          <c:val>
            <c:numRef>
              <c:f>'Q5'!$B$2:$B$5</c:f>
              <c:numCache>
                <c:formatCode>General</c:formatCode>
                <c:ptCount val="4"/>
                <c:pt idx="0">
                  <c:v>19</c:v>
                </c:pt>
                <c:pt idx="1">
                  <c:v>21</c:v>
                </c:pt>
                <c:pt idx="2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BF7C-4E54-B699-D3715DE23B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[survey_results.xlsx]Q6!PivotTable80</c:name>
    <c:fmtId val="-1"/>
  </c:pivotSource>
  <c:chart>
    <c:autoTitleDeleted val="1"/>
    <c:pivotFmts>
      <c:pivotFmt>
        <c:idx val="0"/>
      </c:pivotFmt>
      <c:pivotFmt>
        <c:idx val="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'Q6'!$B$1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95C-451A-A944-A6B8B4A7C7E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95C-451A-A944-A6B8B4A7C7E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95C-451A-A944-A6B8B4A7C7E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95C-451A-A944-A6B8B4A7C7EE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'Q6'!$A$2:$A$5</c:f>
              <c:strCache>
                <c:ptCount val="4"/>
                <c:pt idx="0">
                  <c:v>N/A</c:v>
                </c:pt>
                <c:pt idx="1">
                  <c:v>No</c:v>
                </c:pt>
                <c:pt idx="2">
                  <c:v>Yes</c:v>
                </c:pt>
                <c:pt idx="3">
                  <c:v>(blank)</c:v>
                </c:pt>
              </c:strCache>
            </c:strRef>
          </c:cat>
          <c:val>
            <c:numRef>
              <c:f>'Q6'!$B$2:$B$5</c:f>
              <c:numCache>
                <c:formatCode>General</c:formatCode>
                <c:ptCount val="4"/>
                <c:pt idx="0">
                  <c:v>19</c:v>
                </c:pt>
                <c:pt idx="1">
                  <c:v>27</c:v>
                </c:pt>
                <c:pt idx="2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95C-451A-A944-A6B8B4A7C7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[survey_results.xlsx]Q7!PivotTable85</c:name>
    <c:fmtId val="-1"/>
  </c:pivotSource>
  <c:chart>
    <c:autoTitleDeleted val="1"/>
    <c:pivotFmts>
      <c:pivotFmt>
        <c:idx val="0"/>
      </c:pivotFmt>
      <c:pivotFmt>
        <c:idx val="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'Q7'!$B$1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9FED-4D6A-8996-10BBA7FC30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9FED-4D6A-8996-10BBA7FC305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9FED-4D6A-8996-10BBA7FC305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9FED-4D6A-8996-10BBA7FC3050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'Q7'!$A$2:$A$5</c:f>
              <c:strCache>
                <c:ptCount val="4"/>
                <c:pt idx="0">
                  <c:v>N/A</c:v>
                </c:pt>
                <c:pt idx="1">
                  <c:v>No</c:v>
                </c:pt>
                <c:pt idx="2">
                  <c:v>Yes</c:v>
                </c:pt>
                <c:pt idx="3">
                  <c:v>(blank)</c:v>
                </c:pt>
              </c:strCache>
            </c:strRef>
          </c:cat>
          <c:val>
            <c:numRef>
              <c:f>'Q7'!$B$2:$B$5</c:f>
              <c:numCache>
                <c:formatCode>General</c:formatCode>
                <c:ptCount val="4"/>
                <c:pt idx="0">
                  <c:v>33</c:v>
                </c:pt>
                <c:pt idx="1">
                  <c:v>16</c:v>
                </c:pt>
                <c:pt idx="2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FED-4D6A-8996-10BBA7FC30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[survey_results.xlsx]Q8!PivotTable90</c:name>
    <c:fmtId val="-1"/>
  </c:pivotSource>
  <c:chart>
    <c:autoTitleDeleted val="1"/>
    <c:pivotFmts>
      <c:pivotFmt>
        <c:idx val="0"/>
      </c:pivotFmt>
      <c:pivotFmt>
        <c:idx val="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7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1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3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4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5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'Q8'!$B$1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C1AE-499B-9287-C756299E498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C1AE-499B-9287-C756299E498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C1AE-499B-9287-C756299E498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C1AE-499B-9287-C756299E498E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'Q8'!$A$2:$A$5</c:f>
              <c:strCache>
                <c:ptCount val="4"/>
                <c:pt idx="0">
                  <c:v>N/A</c:v>
                </c:pt>
                <c:pt idx="1">
                  <c:v>No</c:v>
                </c:pt>
                <c:pt idx="2">
                  <c:v>Yes</c:v>
                </c:pt>
                <c:pt idx="3">
                  <c:v>(blank)</c:v>
                </c:pt>
              </c:strCache>
            </c:strRef>
          </c:cat>
          <c:val>
            <c:numRef>
              <c:f>'Q8'!$B$2:$B$5</c:f>
              <c:numCache>
                <c:formatCode>General</c:formatCode>
                <c:ptCount val="4"/>
                <c:pt idx="0">
                  <c:v>34</c:v>
                </c:pt>
                <c:pt idx="1">
                  <c:v>25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C1AE-499B-9287-C756299E498E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[survey_results.xlsx]Q9!PivotTable95</c:name>
    <c:fmtId val="-1"/>
  </c:pivotSource>
  <c:chart>
    <c:autoTitleDeleted val="1"/>
    <c:pivotFmts>
      <c:pivotFmt>
        <c:idx val="0"/>
      </c:pivotFmt>
      <c:pivotFmt>
        <c:idx val="1"/>
        <c:dLbl>
          <c:idx val="0"/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4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5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6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8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9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0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rgbClr val="C00000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2"/>
        <c:spPr>
          <a:solidFill>
            <a:schemeClr val="accent6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  <c:pivotFmt>
        <c:idx val="13"/>
        <c:spPr>
          <a:solidFill>
            <a:schemeClr val="accent1"/>
          </a:solidFill>
          <a:ln w="25400">
            <a:solidFill>
              <a:schemeClr val="lt1"/>
            </a:solidFill>
          </a:ln>
          <a:effectLst/>
          <a:sp3d contourW="25400">
            <a:contourClr>
              <a:schemeClr val="lt1"/>
            </a:contourClr>
          </a:sp3d>
        </c:spPr>
      </c:pivotFmt>
    </c:pivotFmts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'Q9'!$B$1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E4B-4CE5-9455-D8D01E2BCF28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E4B-4CE5-9455-D8D01E2BCF2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E4B-4CE5-9455-D8D01E2BCF28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'Q9'!$A$2:$A$4</c:f>
              <c:strCache>
                <c:ptCount val="3"/>
                <c:pt idx="0">
                  <c:v>No</c:v>
                </c:pt>
                <c:pt idx="1">
                  <c:v>Yes</c:v>
                </c:pt>
                <c:pt idx="2">
                  <c:v>(blank)</c:v>
                </c:pt>
              </c:strCache>
            </c:strRef>
          </c:cat>
          <c:val>
            <c:numRef>
              <c:f>'Q9'!$B$2:$B$4</c:f>
              <c:numCache>
                <c:formatCode>General</c:formatCode>
                <c:ptCount val="3"/>
                <c:pt idx="0">
                  <c:v>55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E4B-4CE5-9455-D8D01E2BCF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39F4F9-AB40-4A63-9EDC-775B814E196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780CBE7F-BA6B-474F-AECA-3EF65468B50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AI/ML has seen an increase in investment from industries worldwide</a:t>
          </a:r>
        </a:p>
      </dgm:t>
    </dgm:pt>
    <dgm:pt modelId="{5D871416-206E-4590-BB31-E0E3580BB598}" type="parTrans" cxnId="{2FE90D3F-4078-458B-986B-8A3A4D50A226}">
      <dgm:prSet/>
      <dgm:spPr/>
      <dgm:t>
        <a:bodyPr/>
        <a:lstStyle/>
        <a:p>
          <a:endParaRPr lang="en-US"/>
        </a:p>
      </dgm:t>
    </dgm:pt>
    <dgm:pt modelId="{912C6D80-3B6C-4592-92EE-208BB6CFCB67}" type="sibTrans" cxnId="{2FE90D3F-4078-458B-986B-8A3A4D50A226}">
      <dgm:prSet/>
      <dgm:spPr/>
      <dgm:t>
        <a:bodyPr/>
        <a:lstStyle/>
        <a:p>
          <a:endParaRPr lang="en-US"/>
        </a:p>
      </dgm:t>
    </dgm:pt>
    <dgm:pt modelId="{E10DEE90-C412-4059-AFC7-83D6761C52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2018 - estimated $19.1 billion invested in AI systems, a 54.2% increase from 2017</a:t>
          </a:r>
        </a:p>
      </dgm:t>
    </dgm:pt>
    <dgm:pt modelId="{F0D67251-D2D4-4B1E-A193-30FF7BD21482}" type="parTrans" cxnId="{7B9E708E-14FB-4F22-B499-2D8D1DB58B0F}">
      <dgm:prSet/>
      <dgm:spPr/>
      <dgm:t>
        <a:bodyPr/>
        <a:lstStyle/>
        <a:p>
          <a:endParaRPr lang="en-US"/>
        </a:p>
      </dgm:t>
    </dgm:pt>
    <dgm:pt modelId="{771A6F28-5C9B-4121-93F8-A61F1DF5BF82}" type="sibTrans" cxnId="{7B9E708E-14FB-4F22-B499-2D8D1DB58B0F}">
      <dgm:prSet/>
      <dgm:spPr/>
      <dgm:t>
        <a:bodyPr/>
        <a:lstStyle/>
        <a:p>
          <a:endParaRPr lang="en-US"/>
        </a:p>
      </dgm:t>
    </dgm:pt>
    <dgm:pt modelId="{DB54AF8A-901F-4C5F-806D-D741260B099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The number of AI/ML courses has increased along with interest in current offerings </a:t>
          </a:r>
        </a:p>
      </dgm:t>
    </dgm:pt>
    <dgm:pt modelId="{D7B75560-8CBF-4616-827F-0923CF1C753E}" type="parTrans" cxnId="{7728A0A8-A71D-4D04-A107-973E50508C53}">
      <dgm:prSet/>
      <dgm:spPr/>
      <dgm:t>
        <a:bodyPr/>
        <a:lstStyle/>
        <a:p>
          <a:endParaRPr lang="en-US"/>
        </a:p>
      </dgm:t>
    </dgm:pt>
    <dgm:pt modelId="{9BEF89F5-21B2-42EA-93F0-47F1028589B0}" type="sibTrans" cxnId="{7728A0A8-A71D-4D04-A107-973E50508C53}">
      <dgm:prSet/>
      <dgm:spPr/>
      <dgm:t>
        <a:bodyPr/>
        <a:lstStyle/>
        <a:p>
          <a:endParaRPr lang="en-US"/>
        </a:p>
      </dgm:t>
    </dgm:pt>
    <dgm:pt modelId="{9A115515-1178-488D-85BD-CF62C7316DA3}" type="pres">
      <dgm:prSet presAssocID="{2A39F4F9-AB40-4A63-9EDC-775B814E196C}" presName="root" presStyleCnt="0">
        <dgm:presLayoutVars>
          <dgm:dir/>
          <dgm:resizeHandles val="exact"/>
        </dgm:presLayoutVars>
      </dgm:prSet>
      <dgm:spPr/>
    </dgm:pt>
    <dgm:pt modelId="{5157E14B-4986-4D7E-BEE4-B99409CD66D9}" type="pres">
      <dgm:prSet presAssocID="{780CBE7F-BA6B-474F-AECA-3EF65468B50E}" presName="compNode" presStyleCnt="0"/>
      <dgm:spPr/>
    </dgm:pt>
    <dgm:pt modelId="{539A62AF-A8CC-4AE4-AA7F-CA4CDB0AD7F8}" type="pres">
      <dgm:prSet presAssocID="{780CBE7F-BA6B-474F-AECA-3EF65468B50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7125714-275B-4F63-B4D3-05D69A4B7D76}" type="pres">
      <dgm:prSet presAssocID="{780CBE7F-BA6B-474F-AECA-3EF65468B50E}" presName="iconSpace" presStyleCnt="0"/>
      <dgm:spPr/>
    </dgm:pt>
    <dgm:pt modelId="{2E0AB68A-9C12-48ED-8B9C-CA34EEEC02DC}" type="pres">
      <dgm:prSet presAssocID="{780CBE7F-BA6B-474F-AECA-3EF65468B50E}" presName="parTx" presStyleLbl="revTx" presStyleIdx="0" presStyleCnt="4">
        <dgm:presLayoutVars>
          <dgm:chMax val="0"/>
          <dgm:chPref val="0"/>
        </dgm:presLayoutVars>
      </dgm:prSet>
      <dgm:spPr/>
    </dgm:pt>
    <dgm:pt modelId="{24214FE9-E0C0-41AC-9079-B7D4DC8B8C5A}" type="pres">
      <dgm:prSet presAssocID="{780CBE7F-BA6B-474F-AECA-3EF65468B50E}" presName="txSpace" presStyleCnt="0"/>
      <dgm:spPr/>
    </dgm:pt>
    <dgm:pt modelId="{E65D1CE9-8EA3-425F-8750-4AC272A14405}" type="pres">
      <dgm:prSet presAssocID="{780CBE7F-BA6B-474F-AECA-3EF65468B50E}" presName="desTx" presStyleLbl="revTx" presStyleIdx="1" presStyleCnt="4">
        <dgm:presLayoutVars/>
      </dgm:prSet>
      <dgm:spPr/>
    </dgm:pt>
    <dgm:pt modelId="{8397F148-A210-4D86-8E4C-BDDB889E99E0}" type="pres">
      <dgm:prSet presAssocID="{912C6D80-3B6C-4592-92EE-208BB6CFCB67}" presName="sibTrans" presStyleCnt="0"/>
      <dgm:spPr/>
    </dgm:pt>
    <dgm:pt modelId="{8AA91FDC-1CC0-4F4C-BC64-648C839833C5}" type="pres">
      <dgm:prSet presAssocID="{DB54AF8A-901F-4C5F-806D-D741260B0990}" presName="compNode" presStyleCnt="0"/>
      <dgm:spPr/>
    </dgm:pt>
    <dgm:pt modelId="{C6243F7E-053A-4256-838C-08BE441991BA}" type="pres">
      <dgm:prSet presAssocID="{DB54AF8A-901F-4C5F-806D-D741260B099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FE45D01-0D52-481E-8481-8C350E318A5C}" type="pres">
      <dgm:prSet presAssocID="{DB54AF8A-901F-4C5F-806D-D741260B0990}" presName="iconSpace" presStyleCnt="0"/>
      <dgm:spPr/>
    </dgm:pt>
    <dgm:pt modelId="{7C3714EA-53AC-4889-B214-16ECF7D708D7}" type="pres">
      <dgm:prSet presAssocID="{DB54AF8A-901F-4C5F-806D-D741260B0990}" presName="parTx" presStyleLbl="revTx" presStyleIdx="2" presStyleCnt="4">
        <dgm:presLayoutVars>
          <dgm:chMax val="0"/>
          <dgm:chPref val="0"/>
        </dgm:presLayoutVars>
      </dgm:prSet>
      <dgm:spPr/>
    </dgm:pt>
    <dgm:pt modelId="{FE7BA248-400E-4E2E-9BF5-488438ACC513}" type="pres">
      <dgm:prSet presAssocID="{DB54AF8A-901F-4C5F-806D-D741260B0990}" presName="txSpace" presStyleCnt="0"/>
      <dgm:spPr/>
    </dgm:pt>
    <dgm:pt modelId="{0266BED0-12B8-4B1F-A89F-A502D897BE56}" type="pres">
      <dgm:prSet presAssocID="{DB54AF8A-901F-4C5F-806D-D741260B0990}" presName="desTx" presStyleLbl="revTx" presStyleIdx="3" presStyleCnt="4">
        <dgm:presLayoutVars/>
      </dgm:prSet>
      <dgm:spPr/>
    </dgm:pt>
  </dgm:ptLst>
  <dgm:cxnLst>
    <dgm:cxn modelId="{2FE90D3F-4078-458B-986B-8A3A4D50A226}" srcId="{2A39F4F9-AB40-4A63-9EDC-775B814E196C}" destId="{780CBE7F-BA6B-474F-AECA-3EF65468B50E}" srcOrd="0" destOrd="0" parTransId="{5D871416-206E-4590-BB31-E0E3580BB598}" sibTransId="{912C6D80-3B6C-4592-92EE-208BB6CFCB67}"/>
    <dgm:cxn modelId="{7B9E708E-14FB-4F22-B499-2D8D1DB58B0F}" srcId="{780CBE7F-BA6B-474F-AECA-3EF65468B50E}" destId="{E10DEE90-C412-4059-AFC7-83D6761C52B4}" srcOrd="0" destOrd="0" parTransId="{F0D67251-D2D4-4B1E-A193-30FF7BD21482}" sibTransId="{771A6F28-5C9B-4121-93F8-A61F1DF5BF82}"/>
    <dgm:cxn modelId="{7728A0A8-A71D-4D04-A107-973E50508C53}" srcId="{2A39F4F9-AB40-4A63-9EDC-775B814E196C}" destId="{DB54AF8A-901F-4C5F-806D-D741260B0990}" srcOrd="1" destOrd="0" parTransId="{D7B75560-8CBF-4616-827F-0923CF1C753E}" sibTransId="{9BEF89F5-21B2-42EA-93F0-47F1028589B0}"/>
    <dgm:cxn modelId="{A3D7E8C9-A517-45FD-94B5-A45A19C6B1D6}" type="presOf" srcId="{DB54AF8A-901F-4C5F-806D-D741260B0990}" destId="{7C3714EA-53AC-4889-B214-16ECF7D708D7}" srcOrd="0" destOrd="0" presId="urn:microsoft.com/office/officeart/2018/2/layout/IconLabelDescriptionList"/>
    <dgm:cxn modelId="{DBA0B7ED-4D74-4F54-84A7-F022A737F88C}" type="presOf" srcId="{780CBE7F-BA6B-474F-AECA-3EF65468B50E}" destId="{2E0AB68A-9C12-48ED-8B9C-CA34EEEC02DC}" srcOrd="0" destOrd="0" presId="urn:microsoft.com/office/officeart/2018/2/layout/IconLabelDescriptionList"/>
    <dgm:cxn modelId="{600D4DF1-667F-435C-B90A-CA80288193DC}" type="presOf" srcId="{E10DEE90-C412-4059-AFC7-83D6761C52B4}" destId="{E65D1CE9-8EA3-425F-8750-4AC272A14405}" srcOrd="0" destOrd="0" presId="urn:microsoft.com/office/officeart/2018/2/layout/IconLabelDescriptionList"/>
    <dgm:cxn modelId="{3CFFC7FA-8708-4BF7-BC60-0B0B92911A12}" type="presOf" srcId="{2A39F4F9-AB40-4A63-9EDC-775B814E196C}" destId="{9A115515-1178-488D-85BD-CF62C7316DA3}" srcOrd="0" destOrd="0" presId="urn:microsoft.com/office/officeart/2018/2/layout/IconLabelDescriptionList"/>
    <dgm:cxn modelId="{AC4862AB-16B4-4AD7-8484-919C55E345A3}" type="presParOf" srcId="{9A115515-1178-488D-85BD-CF62C7316DA3}" destId="{5157E14B-4986-4D7E-BEE4-B99409CD66D9}" srcOrd="0" destOrd="0" presId="urn:microsoft.com/office/officeart/2018/2/layout/IconLabelDescriptionList"/>
    <dgm:cxn modelId="{032C28AA-5216-46E6-BDFE-33202CEBAEAB}" type="presParOf" srcId="{5157E14B-4986-4D7E-BEE4-B99409CD66D9}" destId="{539A62AF-A8CC-4AE4-AA7F-CA4CDB0AD7F8}" srcOrd="0" destOrd="0" presId="urn:microsoft.com/office/officeart/2018/2/layout/IconLabelDescriptionList"/>
    <dgm:cxn modelId="{3DB08674-F97A-4C0D-90AF-7782631AE5B9}" type="presParOf" srcId="{5157E14B-4986-4D7E-BEE4-B99409CD66D9}" destId="{C7125714-275B-4F63-B4D3-05D69A4B7D76}" srcOrd="1" destOrd="0" presId="urn:microsoft.com/office/officeart/2018/2/layout/IconLabelDescriptionList"/>
    <dgm:cxn modelId="{3A1D771F-A585-4D1F-B13A-79AB658DB21D}" type="presParOf" srcId="{5157E14B-4986-4D7E-BEE4-B99409CD66D9}" destId="{2E0AB68A-9C12-48ED-8B9C-CA34EEEC02DC}" srcOrd="2" destOrd="0" presId="urn:microsoft.com/office/officeart/2018/2/layout/IconLabelDescriptionList"/>
    <dgm:cxn modelId="{1D65DEDD-F40A-48CF-9BD8-09ED714CD2BA}" type="presParOf" srcId="{5157E14B-4986-4D7E-BEE4-B99409CD66D9}" destId="{24214FE9-E0C0-41AC-9079-B7D4DC8B8C5A}" srcOrd="3" destOrd="0" presId="urn:microsoft.com/office/officeart/2018/2/layout/IconLabelDescriptionList"/>
    <dgm:cxn modelId="{91EBD24B-8AA1-4740-8F80-D3CADE980B4B}" type="presParOf" srcId="{5157E14B-4986-4D7E-BEE4-B99409CD66D9}" destId="{E65D1CE9-8EA3-425F-8750-4AC272A14405}" srcOrd="4" destOrd="0" presId="urn:microsoft.com/office/officeart/2018/2/layout/IconLabelDescriptionList"/>
    <dgm:cxn modelId="{E0EBD612-5F95-4AD7-9DEC-DE0D1B56CAB2}" type="presParOf" srcId="{9A115515-1178-488D-85BD-CF62C7316DA3}" destId="{8397F148-A210-4D86-8E4C-BDDB889E99E0}" srcOrd="1" destOrd="0" presId="urn:microsoft.com/office/officeart/2018/2/layout/IconLabelDescriptionList"/>
    <dgm:cxn modelId="{71976176-0EAF-4BD0-A949-0257865EAFB9}" type="presParOf" srcId="{9A115515-1178-488D-85BD-CF62C7316DA3}" destId="{8AA91FDC-1CC0-4F4C-BC64-648C839833C5}" srcOrd="2" destOrd="0" presId="urn:microsoft.com/office/officeart/2018/2/layout/IconLabelDescriptionList"/>
    <dgm:cxn modelId="{EF808712-07F2-458E-809B-21E8F9B562DA}" type="presParOf" srcId="{8AA91FDC-1CC0-4F4C-BC64-648C839833C5}" destId="{C6243F7E-053A-4256-838C-08BE441991BA}" srcOrd="0" destOrd="0" presId="urn:microsoft.com/office/officeart/2018/2/layout/IconLabelDescriptionList"/>
    <dgm:cxn modelId="{5F1EC9E5-7DD6-482C-A636-C8AAD8E0F612}" type="presParOf" srcId="{8AA91FDC-1CC0-4F4C-BC64-648C839833C5}" destId="{AFE45D01-0D52-481E-8481-8C350E318A5C}" srcOrd="1" destOrd="0" presId="urn:microsoft.com/office/officeart/2018/2/layout/IconLabelDescriptionList"/>
    <dgm:cxn modelId="{23E62FD5-4162-405B-92CB-9DB491951916}" type="presParOf" srcId="{8AA91FDC-1CC0-4F4C-BC64-648C839833C5}" destId="{7C3714EA-53AC-4889-B214-16ECF7D708D7}" srcOrd="2" destOrd="0" presId="urn:microsoft.com/office/officeart/2018/2/layout/IconLabelDescriptionList"/>
    <dgm:cxn modelId="{7F7AB18B-187C-48A6-B6DA-754D51A77574}" type="presParOf" srcId="{8AA91FDC-1CC0-4F4C-BC64-648C839833C5}" destId="{FE7BA248-400E-4E2E-9BF5-488438ACC513}" srcOrd="3" destOrd="0" presId="urn:microsoft.com/office/officeart/2018/2/layout/IconLabelDescriptionList"/>
    <dgm:cxn modelId="{AA31C1AB-92A7-42F6-ACDD-FD913D2BF246}" type="presParOf" srcId="{8AA91FDC-1CC0-4F4C-BC64-648C839833C5}" destId="{0266BED0-12B8-4B1F-A89F-A502D897BE5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569B6B-77A2-4D57-B63D-F7F11B6E7E8B}" type="doc">
      <dgm:prSet loTypeId="urn:microsoft.com/office/officeart/2005/8/layout/hChevron3" loCatId="process" qsTypeId="urn:microsoft.com/office/officeart/2005/8/quickstyle/simple2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6AE95A7-2024-4DB9-981D-373059EE17FC}">
      <dgm:prSet/>
      <dgm:spPr/>
      <dgm:t>
        <a:bodyPr/>
        <a:lstStyle/>
        <a:p>
          <a:r>
            <a:rPr lang="en-US"/>
            <a:t>Known bias issues</a:t>
          </a:r>
        </a:p>
      </dgm:t>
    </dgm:pt>
    <dgm:pt modelId="{D1307706-46B7-4413-9FA6-708F8D768E1D}" type="parTrans" cxnId="{E22631FA-FEA2-4799-B1E9-B2C7A0EC3477}">
      <dgm:prSet/>
      <dgm:spPr/>
      <dgm:t>
        <a:bodyPr/>
        <a:lstStyle/>
        <a:p>
          <a:endParaRPr lang="en-US"/>
        </a:p>
      </dgm:t>
    </dgm:pt>
    <dgm:pt modelId="{CD706BED-1ADC-42EF-98AC-6577B147835C}" type="sibTrans" cxnId="{E22631FA-FEA2-4799-B1E9-B2C7A0EC3477}">
      <dgm:prSet/>
      <dgm:spPr/>
      <dgm:t>
        <a:bodyPr/>
        <a:lstStyle/>
        <a:p>
          <a:endParaRPr lang="en-US"/>
        </a:p>
      </dgm:t>
    </dgm:pt>
    <dgm:pt modelId="{DB738887-10A6-41A9-A91A-962AD923D588}">
      <dgm:prSet/>
      <dgm:spPr/>
      <dgm:t>
        <a:bodyPr/>
        <a:lstStyle/>
        <a:p>
          <a:r>
            <a:rPr lang="en-US"/>
            <a:t>Pokémon Go</a:t>
          </a:r>
        </a:p>
      </dgm:t>
    </dgm:pt>
    <dgm:pt modelId="{AD905CE8-A9AF-4073-B489-A15B96362289}" type="parTrans" cxnId="{1F6AC78E-C1DB-47DE-BBBD-2EAD68A21E41}">
      <dgm:prSet/>
      <dgm:spPr/>
      <dgm:t>
        <a:bodyPr/>
        <a:lstStyle/>
        <a:p>
          <a:endParaRPr lang="en-US"/>
        </a:p>
      </dgm:t>
    </dgm:pt>
    <dgm:pt modelId="{048712EA-4AAD-4577-BC1C-2B1C6A4447DC}" type="sibTrans" cxnId="{1F6AC78E-C1DB-47DE-BBBD-2EAD68A21E41}">
      <dgm:prSet/>
      <dgm:spPr/>
      <dgm:t>
        <a:bodyPr/>
        <a:lstStyle/>
        <a:p>
          <a:endParaRPr lang="en-US"/>
        </a:p>
      </dgm:t>
    </dgm:pt>
    <dgm:pt modelId="{48177EB5-601C-4E46-B480-E26E82B0E466}">
      <dgm:prSet/>
      <dgm:spPr/>
      <dgm:t>
        <a:bodyPr/>
        <a:lstStyle/>
        <a:p>
          <a:r>
            <a:rPr lang="en-US" dirty="0"/>
            <a:t>LinkedIn</a:t>
          </a:r>
        </a:p>
      </dgm:t>
    </dgm:pt>
    <dgm:pt modelId="{53943451-2A18-4D26-953D-31B6D29DE2B8}" type="parTrans" cxnId="{0A2E25BB-EC68-4EE7-8729-B5CE250DA66A}">
      <dgm:prSet/>
      <dgm:spPr/>
      <dgm:t>
        <a:bodyPr/>
        <a:lstStyle/>
        <a:p>
          <a:endParaRPr lang="en-US"/>
        </a:p>
      </dgm:t>
    </dgm:pt>
    <dgm:pt modelId="{9EBF18EE-6FC2-4B51-93C5-EA77A2E8DD13}" type="sibTrans" cxnId="{0A2E25BB-EC68-4EE7-8729-B5CE250DA66A}">
      <dgm:prSet/>
      <dgm:spPr/>
      <dgm:t>
        <a:bodyPr/>
        <a:lstStyle/>
        <a:p>
          <a:endParaRPr lang="en-US"/>
        </a:p>
      </dgm:t>
    </dgm:pt>
    <dgm:pt modelId="{3CB0EAB8-8464-4552-B36F-2331590E607F}">
      <dgm:prSet/>
      <dgm:spPr/>
      <dgm:t>
        <a:bodyPr/>
        <a:lstStyle/>
        <a:p>
          <a:r>
            <a:rPr lang="en-US"/>
            <a:t>Google face recognition</a:t>
          </a:r>
        </a:p>
      </dgm:t>
    </dgm:pt>
    <dgm:pt modelId="{60BD27A2-0823-4ECD-A0CE-3BA767792C3E}" type="parTrans" cxnId="{B57589CA-797C-4E80-A5C3-47B2D42A05CC}">
      <dgm:prSet/>
      <dgm:spPr/>
      <dgm:t>
        <a:bodyPr/>
        <a:lstStyle/>
        <a:p>
          <a:endParaRPr lang="en-US"/>
        </a:p>
      </dgm:t>
    </dgm:pt>
    <dgm:pt modelId="{AEACE6AD-EA76-4206-B9F1-2BD1AC9EF2CD}" type="sibTrans" cxnId="{B57589CA-797C-4E80-A5C3-47B2D42A05CC}">
      <dgm:prSet/>
      <dgm:spPr/>
      <dgm:t>
        <a:bodyPr/>
        <a:lstStyle/>
        <a:p>
          <a:endParaRPr lang="en-US"/>
        </a:p>
      </dgm:t>
    </dgm:pt>
    <dgm:pt modelId="{D912DA02-FA1A-4695-9144-7F53EFD133ED}">
      <dgm:prSet/>
      <dgm:spPr/>
      <dgm:t>
        <a:bodyPr/>
        <a:lstStyle/>
        <a:p>
          <a:r>
            <a:rPr lang="en-US" dirty="0"/>
            <a:t>AI/ML algorithms are making decisions which can have a large and lasting impact on people’s lives</a:t>
          </a:r>
        </a:p>
      </dgm:t>
    </dgm:pt>
    <dgm:pt modelId="{1682F159-3C1F-40B3-87C3-496E0DDA0252}" type="parTrans" cxnId="{346071A8-D81C-4F6D-8754-558FDD20EFBC}">
      <dgm:prSet/>
      <dgm:spPr/>
      <dgm:t>
        <a:bodyPr/>
        <a:lstStyle/>
        <a:p>
          <a:endParaRPr lang="en-US"/>
        </a:p>
      </dgm:t>
    </dgm:pt>
    <dgm:pt modelId="{3878C7B9-EE00-450C-B8A6-C14564F69E6D}" type="sibTrans" cxnId="{346071A8-D81C-4F6D-8754-558FDD20EFBC}">
      <dgm:prSet/>
      <dgm:spPr/>
      <dgm:t>
        <a:bodyPr/>
        <a:lstStyle/>
        <a:p>
          <a:endParaRPr lang="en-US"/>
        </a:p>
      </dgm:t>
    </dgm:pt>
    <dgm:pt modelId="{0315EF12-9848-43FA-9D90-596CC09A9E38}">
      <dgm:prSet/>
      <dgm:spPr/>
      <dgm:t>
        <a:bodyPr/>
        <a:lstStyle/>
        <a:p>
          <a:r>
            <a:rPr lang="en-US"/>
            <a:t>Loan applications</a:t>
          </a:r>
        </a:p>
      </dgm:t>
    </dgm:pt>
    <dgm:pt modelId="{DE533C96-EE54-449D-86A5-CC1C76058672}" type="parTrans" cxnId="{94497842-5CEE-4286-8155-BAAAF401DBA2}">
      <dgm:prSet/>
      <dgm:spPr/>
      <dgm:t>
        <a:bodyPr/>
        <a:lstStyle/>
        <a:p>
          <a:endParaRPr lang="en-US"/>
        </a:p>
      </dgm:t>
    </dgm:pt>
    <dgm:pt modelId="{B684F552-3611-494C-BCB1-328A7147A320}" type="sibTrans" cxnId="{94497842-5CEE-4286-8155-BAAAF401DBA2}">
      <dgm:prSet/>
      <dgm:spPr/>
      <dgm:t>
        <a:bodyPr/>
        <a:lstStyle/>
        <a:p>
          <a:endParaRPr lang="en-US"/>
        </a:p>
      </dgm:t>
    </dgm:pt>
    <dgm:pt modelId="{A760EB70-3C2F-436E-B7CC-58385CB283B5}">
      <dgm:prSet/>
      <dgm:spPr/>
      <dgm:t>
        <a:bodyPr/>
        <a:lstStyle/>
        <a:p>
          <a:r>
            <a:rPr lang="en-US" dirty="0"/>
            <a:t>Criminal sentencing</a:t>
          </a:r>
        </a:p>
      </dgm:t>
    </dgm:pt>
    <dgm:pt modelId="{C4D551E3-E16D-4BDE-90FB-18391CAA77D1}" type="parTrans" cxnId="{8E266DD8-EB5F-4548-82A1-35014E28EF21}">
      <dgm:prSet/>
      <dgm:spPr/>
      <dgm:t>
        <a:bodyPr/>
        <a:lstStyle/>
        <a:p>
          <a:endParaRPr lang="en-US"/>
        </a:p>
      </dgm:t>
    </dgm:pt>
    <dgm:pt modelId="{AA174827-1CE3-44EC-B0C7-9643A49900FD}" type="sibTrans" cxnId="{8E266DD8-EB5F-4548-82A1-35014E28EF21}">
      <dgm:prSet/>
      <dgm:spPr/>
      <dgm:t>
        <a:bodyPr/>
        <a:lstStyle/>
        <a:p>
          <a:endParaRPr lang="en-US"/>
        </a:p>
      </dgm:t>
    </dgm:pt>
    <dgm:pt modelId="{139B16F8-B696-4A98-9007-566D38EE655A}">
      <dgm:prSet/>
      <dgm:spPr/>
      <dgm:t>
        <a:bodyPr/>
        <a:lstStyle/>
        <a:p>
          <a:r>
            <a:rPr lang="en-US"/>
            <a:t>Employment </a:t>
          </a:r>
        </a:p>
      </dgm:t>
    </dgm:pt>
    <dgm:pt modelId="{A448608C-FCCB-4251-A6DB-053BD38A46AD}" type="parTrans" cxnId="{93D7E2DE-CA1D-4815-BD3C-E60656EA9B9B}">
      <dgm:prSet/>
      <dgm:spPr/>
      <dgm:t>
        <a:bodyPr/>
        <a:lstStyle/>
        <a:p>
          <a:endParaRPr lang="en-US"/>
        </a:p>
      </dgm:t>
    </dgm:pt>
    <dgm:pt modelId="{1D8FB906-E29D-405E-B131-F297F5C840A5}" type="sibTrans" cxnId="{93D7E2DE-CA1D-4815-BD3C-E60656EA9B9B}">
      <dgm:prSet/>
      <dgm:spPr/>
      <dgm:t>
        <a:bodyPr/>
        <a:lstStyle/>
        <a:p>
          <a:endParaRPr lang="en-US"/>
        </a:p>
      </dgm:t>
    </dgm:pt>
    <dgm:pt modelId="{2EB032E6-C484-43D9-97DC-745F53D36137}">
      <dgm:prSet/>
      <dgm:spPr/>
      <dgm:t>
        <a:bodyPr/>
        <a:lstStyle/>
        <a:p>
          <a:r>
            <a:rPr lang="en-US" dirty="0"/>
            <a:t>Are we teaching the topics of AI/ML algorithm bias, legal and ethical issues?</a:t>
          </a:r>
        </a:p>
      </dgm:t>
    </dgm:pt>
    <dgm:pt modelId="{DF53B17D-6F66-4C8D-94F3-29A1DF5B3280}" type="parTrans" cxnId="{91720317-41C9-47FB-A0DB-202D5BBFE1A2}">
      <dgm:prSet/>
      <dgm:spPr/>
      <dgm:t>
        <a:bodyPr/>
        <a:lstStyle/>
        <a:p>
          <a:endParaRPr lang="en-US"/>
        </a:p>
      </dgm:t>
    </dgm:pt>
    <dgm:pt modelId="{23683BB1-B40E-45CF-9055-19D8789F43F3}" type="sibTrans" cxnId="{91720317-41C9-47FB-A0DB-202D5BBFE1A2}">
      <dgm:prSet/>
      <dgm:spPr/>
      <dgm:t>
        <a:bodyPr/>
        <a:lstStyle/>
        <a:p>
          <a:endParaRPr lang="en-US"/>
        </a:p>
      </dgm:t>
    </dgm:pt>
    <dgm:pt modelId="{AC2773AD-F898-4A79-845E-AF100BCB01B3}" type="pres">
      <dgm:prSet presAssocID="{D0569B6B-77A2-4D57-B63D-F7F11B6E7E8B}" presName="Name0" presStyleCnt="0">
        <dgm:presLayoutVars>
          <dgm:dir/>
          <dgm:resizeHandles val="exact"/>
        </dgm:presLayoutVars>
      </dgm:prSet>
      <dgm:spPr/>
    </dgm:pt>
    <dgm:pt modelId="{0EEC809E-577D-4B7C-B622-EEE4E94EFF4F}" type="pres">
      <dgm:prSet presAssocID="{F6AE95A7-2024-4DB9-981D-373059EE17FC}" presName="parAndChTx" presStyleLbl="node1" presStyleIdx="0" presStyleCnt="3">
        <dgm:presLayoutVars>
          <dgm:bulletEnabled val="1"/>
        </dgm:presLayoutVars>
      </dgm:prSet>
      <dgm:spPr/>
    </dgm:pt>
    <dgm:pt modelId="{B046FAC5-F64B-4295-8135-0396E4249F65}" type="pres">
      <dgm:prSet presAssocID="{CD706BED-1ADC-42EF-98AC-6577B147835C}" presName="parAndChSpace" presStyleCnt="0"/>
      <dgm:spPr/>
    </dgm:pt>
    <dgm:pt modelId="{E738200C-26F9-4F8B-ADC0-7A05889DD85E}" type="pres">
      <dgm:prSet presAssocID="{D912DA02-FA1A-4695-9144-7F53EFD133ED}" presName="parAndChTx" presStyleLbl="node1" presStyleIdx="1" presStyleCnt="3">
        <dgm:presLayoutVars>
          <dgm:bulletEnabled val="1"/>
        </dgm:presLayoutVars>
      </dgm:prSet>
      <dgm:spPr/>
    </dgm:pt>
    <dgm:pt modelId="{1C1F4E20-0A22-446E-8671-C00F53D759A3}" type="pres">
      <dgm:prSet presAssocID="{3878C7B9-EE00-450C-B8A6-C14564F69E6D}" presName="parAndChSpace" presStyleCnt="0"/>
      <dgm:spPr/>
    </dgm:pt>
    <dgm:pt modelId="{F17E0487-D317-4A9E-AE74-628C7F181E2E}" type="pres">
      <dgm:prSet presAssocID="{2EB032E6-C484-43D9-97DC-745F53D36137}" presName="parAndChTx" presStyleLbl="node1" presStyleIdx="2" presStyleCnt="3">
        <dgm:presLayoutVars>
          <dgm:bulletEnabled val="1"/>
        </dgm:presLayoutVars>
      </dgm:prSet>
      <dgm:spPr/>
    </dgm:pt>
  </dgm:ptLst>
  <dgm:cxnLst>
    <dgm:cxn modelId="{91720317-41C9-47FB-A0DB-202D5BBFE1A2}" srcId="{D0569B6B-77A2-4D57-B63D-F7F11B6E7E8B}" destId="{2EB032E6-C484-43D9-97DC-745F53D36137}" srcOrd="2" destOrd="0" parTransId="{DF53B17D-6F66-4C8D-94F3-29A1DF5B3280}" sibTransId="{23683BB1-B40E-45CF-9055-19D8789F43F3}"/>
    <dgm:cxn modelId="{1D916719-24FD-41E3-A92F-FF4E619E5BFF}" type="presOf" srcId="{3CB0EAB8-8464-4552-B36F-2331590E607F}" destId="{0EEC809E-577D-4B7C-B622-EEE4E94EFF4F}" srcOrd="0" destOrd="3" presId="urn:microsoft.com/office/officeart/2005/8/layout/hChevron3"/>
    <dgm:cxn modelId="{D9FCDC25-5507-42DF-BF1C-7CB9F2C0B8F3}" type="presOf" srcId="{48177EB5-601C-4E46-B480-E26E82B0E466}" destId="{0EEC809E-577D-4B7C-B622-EEE4E94EFF4F}" srcOrd="0" destOrd="2" presId="urn:microsoft.com/office/officeart/2005/8/layout/hChevron3"/>
    <dgm:cxn modelId="{2D594931-89D5-4712-95D6-5F1B20097F49}" type="presOf" srcId="{0315EF12-9848-43FA-9D90-596CC09A9E38}" destId="{E738200C-26F9-4F8B-ADC0-7A05889DD85E}" srcOrd="0" destOrd="1" presId="urn:microsoft.com/office/officeart/2005/8/layout/hChevron3"/>
    <dgm:cxn modelId="{31B46938-DF7E-45E0-8E2B-2EAF855F790E}" type="presOf" srcId="{D912DA02-FA1A-4695-9144-7F53EFD133ED}" destId="{E738200C-26F9-4F8B-ADC0-7A05889DD85E}" srcOrd="0" destOrd="0" presId="urn:microsoft.com/office/officeart/2005/8/layout/hChevron3"/>
    <dgm:cxn modelId="{94497842-5CEE-4286-8155-BAAAF401DBA2}" srcId="{D912DA02-FA1A-4695-9144-7F53EFD133ED}" destId="{0315EF12-9848-43FA-9D90-596CC09A9E38}" srcOrd="0" destOrd="0" parTransId="{DE533C96-EE54-449D-86A5-CC1C76058672}" sibTransId="{B684F552-3611-494C-BCB1-328A7147A320}"/>
    <dgm:cxn modelId="{1F6AC78E-C1DB-47DE-BBBD-2EAD68A21E41}" srcId="{F6AE95A7-2024-4DB9-981D-373059EE17FC}" destId="{DB738887-10A6-41A9-A91A-962AD923D588}" srcOrd="0" destOrd="0" parTransId="{AD905CE8-A9AF-4073-B489-A15B96362289}" sibTransId="{048712EA-4AAD-4577-BC1C-2B1C6A4447DC}"/>
    <dgm:cxn modelId="{CF086C96-D850-4B70-B2D1-441FE5242A59}" type="presOf" srcId="{DB738887-10A6-41A9-A91A-962AD923D588}" destId="{0EEC809E-577D-4B7C-B622-EEE4E94EFF4F}" srcOrd="0" destOrd="1" presId="urn:microsoft.com/office/officeart/2005/8/layout/hChevron3"/>
    <dgm:cxn modelId="{346071A8-D81C-4F6D-8754-558FDD20EFBC}" srcId="{D0569B6B-77A2-4D57-B63D-F7F11B6E7E8B}" destId="{D912DA02-FA1A-4695-9144-7F53EFD133ED}" srcOrd="1" destOrd="0" parTransId="{1682F159-3C1F-40B3-87C3-496E0DDA0252}" sibTransId="{3878C7B9-EE00-450C-B8A6-C14564F69E6D}"/>
    <dgm:cxn modelId="{CB855FB0-B342-43D8-BDB3-305415DF3AF7}" type="presOf" srcId="{F6AE95A7-2024-4DB9-981D-373059EE17FC}" destId="{0EEC809E-577D-4B7C-B622-EEE4E94EFF4F}" srcOrd="0" destOrd="0" presId="urn:microsoft.com/office/officeart/2005/8/layout/hChevron3"/>
    <dgm:cxn modelId="{0A2E25BB-EC68-4EE7-8729-B5CE250DA66A}" srcId="{F6AE95A7-2024-4DB9-981D-373059EE17FC}" destId="{48177EB5-601C-4E46-B480-E26E82B0E466}" srcOrd="1" destOrd="0" parTransId="{53943451-2A18-4D26-953D-31B6D29DE2B8}" sibTransId="{9EBF18EE-6FC2-4B51-93C5-EA77A2E8DD13}"/>
    <dgm:cxn modelId="{84A973C4-E2BC-4061-B356-83C58C1EAD77}" type="presOf" srcId="{2EB032E6-C484-43D9-97DC-745F53D36137}" destId="{F17E0487-D317-4A9E-AE74-628C7F181E2E}" srcOrd="0" destOrd="0" presId="urn:microsoft.com/office/officeart/2005/8/layout/hChevron3"/>
    <dgm:cxn modelId="{B57589CA-797C-4E80-A5C3-47B2D42A05CC}" srcId="{F6AE95A7-2024-4DB9-981D-373059EE17FC}" destId="{3CB0EAB8-8464-4552-B36F-2331590E607F}" srcOrd="2" destOrd="0" parTransId="{60BD27A2-0823-4ECD-A0CE-3BA767792C3E}" sibTransId="{AEACE6AD-EA76-4206-B9F1-2BD1AC9EF2CD}"/>
    <dgm:cxn modelId="{8E266DD8-EB5F-4548-82A1-35014E28EF21}" srcId="{D912DA02-FA1A-4695-9144-7F53EFD133ED}" destId="{A760EB70-3C2F-436E-B7CC-58385CB283B5}" srcOrd="1" destOrd="0" parTransId="{C4D551E3-E16D-4BDE-90FB-18391CAA77D1}" sibTransId="{AA174827-1CE3-44EC-B0C7-9643A49900FD}"/>
    <dgm:cxn modelId="{93D7E2DE-CA1D-4815-BD3C-E60656EA9B9B}" srcId="{D912DA02-FA1A-4695-9144-7F53EFD133ED}" destId="{139B16F8-B696-4A98-9007-566D38EE655A}" srcOrd="2" destOrd="0" parTransId="{A448608C-FCCB-4251-A6DB-053BD38A46AD}" sibTransId="{1D8FB906-E29D-405E-B131-F297F5C840A5}"/>
    <dgm:cxn modelId="{9C82C5E0-EE4F-475F-AB54-A68B5FC16BF3}" type="presOf" srcId="{A760EB70-3C2F-436E-B7CC-58385CB283B5}" destId="{E738200C-26F9-4F8B-ADC0-7A05889DD85E}" srcOrd="0" destOrd="2" presId="urn:microsoft.com/office/officeart/2005/8/layout/hChevron3"/>
    <dgm:cxn modelId="{225DE7E8-8486-42C4-8FF3-B652B2CC1566}" type="presOf" srcId="{D0569B6B-77A2-4D57-B63D-F7F11B6E7E8B}" destId="{AC2773AD-F898-4A79-845E-AF100BCB01B3}" srcOrd="0" destOrd="0" presId="urn:microsoft.com/office/officeart/2005/8/layout/hChevron3"/>
    <dgm:cxn modelId="{EB6E61F5-9905-48AA-8F01-5D0B5681CC34}" type="presOf" srcId="{139B16F8-B696-4A98-9007-566D38EE655A}" destId="{E738200C-26F9-4F8B-ADC0-7A05889DD85E}" srcOrd="0" destOrd="3" presId="urn:microsoft.com/office/officeart/2005/8/layout/hChevron3"/>
    <dgm:cxn modelId="{E22631FA-FEA2-4799-B1E9-B2C7A0EC3477}" srcId="{D0569B6B-77A2-4D57-B63D-F7F11B6E7E8B}" destId="{F6AE95A7-2024-4DB9-981D-373059EE17FC}" srcOrd="0" destOrd="0" parTransId="{D1307706-46B7-4413-9FA6-708F8D768E1D}" sibTransId="{CD706BED-1ADC-42EF-98AC-6577B147835C}"/>
    <dgm:cxn modelId="{987863FD-6248-4753-BFA3-C5340E6407C8}" type="presParOf" srcId="{AC2773AD-F898-4A79-845E-AF100BCB01B3}" destId="{0EEC809E-577D-4B7C-B622-EEE4E94EFF4F}" srcOrd="0" destOrd="0" presId="urn:microsoft.com/office/officeart/2005/8/layout/hChevron3"/>
    <dgm:cxn modelId="{9F29DB2E-8082-4E3B-8D99-677FC46AC92F}" type="presParOf" srcId="{AC2773AD-F898-4A79-845E-AF100BCB01B3}" destId="{B046FAC5-F64B-4295-8135-0396E4249F65}" srcOrd="1" destOrd="0" presId="urn:microsoft.com/office/officeart/2005/8/layout/hChevron3"/>
    <dgm:cxn modelId="{6A495706-12B2-4D74-9497-856B06A98E82}" type="presParOf" srcId="{AC2773AD-F898-4A79-845E-AF100BCB01B3}" destId="{E738200C-26F9-4F8B-ADC0-7A05889DD85E}" srcOrd="2" destOrd="0" presId="urn:microsoft.com/office/officeart/2005/8/layout/hChevron3"/>
    <dgm:cxn modelId="{D535A835-124A-4DAC-9D94-D3548BEACE1C}" type="presParOf" srcId="{AC2773AD-F898-4A79-845E-AF100BCB01B3}" destId="{1C1F4E20-0A22-446E-8671-C00F53D759A3}" srcOrd="3" destOrd="0" presId="urn:microsoft.com/office/officeart/2005/8/layout/hChevron3"/>
    <dgm:cxn modelId="{95A9365D-010D-4488-A8E9-E18F51D9F9FE}" type="presParOf" srcId="{AC2773AD-F898-4A79-845E-AF100BCB01B3}" destId="{F17E0487-D317-4A9E-AE74-628C7F181E2E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3EFD88-6D2B-4BC2-A4BE-B31B2CB36062}" type="doc">
      <dgm:prSet loTypeId="urn:microsoft.com/office/officeart/2005/8/layout/hList1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C7B13E6-B946-4B7E-A451-97B6413FC125}">
      <dgm:prSet/>
      <dgm:spPr/>
      <dgm:t>
        <a:bodyPr/>
        <a:lstStyle/>
        <a:p>
          <a:r>
            <a:rPr lang="en-US"/>
            <a:t>Recognition</a:t>
          </a:r>
        </a:p>
      </dgm:t>
    </dgm:pt>
    <dgm:pt modelId="{64E5579D-3195-4328-82C8-01933DDDE88F}" type="parTrans" cxnId="{C891AB73-7B66-4AF5-BF95-2DDB7AE38224}">
      <dgm:prSet/>
      <dgm:spPr/>
      <dgm:t>
        <a:bodyPr/>
        <a:lstStyle/>
        <a:p>
          <a:endParaRPr lang="en-US"/>
        </a:p>
      </dgm:t>
    </dgm:pt>
    <dgm:pt modelId="{AE6C57B9-3A85-4A21-8D6D-4A2657706E49}" type="sibTrans" cxnId="{C891AB73-7B66-4AF5-BF95-2DDB7AE38224}">
      <dgm:prSet/>
      <dgm:spPr/>
      <dgm:t>
        <a:bodyPr/>
        <a:lstStyle/>
        <a:p>
          <a:endParaRPr lang="en-US"/>
        </a:p>
      </dgm:t>
    </dgm:pt>
    <dgm:pt modelId="{EBED79F9-E5C9-456A-878B-7339F3427FAB}">
      <dgm:prSet/>
      <dgm:spPr/>
      <dgm:t>
        <a:bodyPr/>
        <a:lstStyle/>
        <a:p>
          <a:r>
            <a:rPr lang="en-US" dirty="0"/>
            <a:t>Image data can suffer from various forms of bias such as selection, capture, category/label, and negative set biases</a:t>
          </a:r>
        </a:p>
      </dgm:t>
    </dgm:pt>
    <dgm:pt modelId="{14F0E90F-633B-465C-A453-AEDE94CC22A0}" type="parTrans" cxnId="{30D2B63F-88BA-4E7D-8D86-E034F87A83CA}">
      <dgm:prSet/>
      <dgm:spPr/>
      <dgm:t>
        <a:bodyPr/>
        <a:lstStyle/>
        <a:p>
          <a:endParaRPr lang="en-US"/>
        </a:p>
      </dgm:t>
    </dgm:pt>
    <dgm:pt modelId="{B8BC0225-A49A-4577-AB7B-28FA321CD661}" type="sibTrans" cxnId="{30D2B63F-88BA-4E7D-8D86-E034F87A83CA}">
      <dgm:prSet/>
      <dgm:spPr/>
      <dgm:t>
        <a:bodyPr/>
        <a:lstStyle/>
        <a:p>
          <a:endParaRPr lang="en-US"/>
        </a:p>
      </dgm:t>
    </dgm:pt>
    <dgm:pt modelId="{78C3CDC9-E3D0-4E9B-A4AE-844BF629291F}">
      <dgm:prSet/>
      <dgm:spPr/>
      <dgm:t>
        <a:bodyPr/>
        <a:lstStyle/>
        <a:p>
          <a:r>
            <a:rPr lang="en-US"/>
            <a:t>Sample</a:t>
          </a:r>
        </a:p>
      </dgm:t>
    </dgm:pt>
    <dgm:pt modelId="{61474ABD-0B44-479A-9D20-CE84BD4DBF2B}" type="parTrans" cxnId="{525EF96B-E0C6-4A73-8B31-C48B7773392E}">
      <dgm:prSet/>
      <dgm:spPr/>
      <dgm:t>
        <a:bodyPr/>
        <a:lstStyle/>
        <a:p>
          <a:endParaRPr lang="en-US"/>
        </a:p>
      </dgm:t>
    </dgm:pt>
    <dgm:pt modelId="{92918524-5C5A-4A87-B083-DC05E9E2550A}" type="sibTrans" cxnId="{525EF96B-E0C6-4A73-8B31-C48B7773392E}">
      <dgm:prSet/>
      <dgm:spPr/>
      <dgm:t>
        <a:bodyPr/>
        <a:lstStyle/>
        <a:p>
          <a:endParaRPr lang="en-US"/>
        </a:p>
      </dgm:t>
    </dgm:pt>
    <dgm:pt modelId="{1685F7D7-D2CB-4C71-B9FA-A997A8EE9958}">
      <dgm:prSet/>
      <dgm:spPr/>
      <dgm:t>
        <a:bodyPr/>
        <a:lstStyle/>
        <a:p>
          <a:r>
            <a:rPr lang="en-US"/>
            <a:t>AI/ML datasets can be created with sampling selection bias due to the dataset not correctly representing the underlying populations </a:t>
          </a:r>
        </a:p>
      </dgm:t>
    </dgm:pt>
    <dgm:pt modelId="{F8C6C757-2DDF-46F2-89F3-7CE73CC9B1CE}" type="parTrans" cxnId="{AF0E65B3-597A-4F71-9106-F10AFCFFBEB2}">
      <dgm:prSet/>
      <dgm:spPr/>
      <dgm:t>
        <a:bodyPr/>
        <a:lstStyle/>
        <a:p>
          <a:endParaRPr lang="en-US"/>
        </a:p>
      </dgm:t>
    </dgm:pt>
    <dgm:pt modelId="{AD5F8393-DE9C-43B1-9190-A88920EBEDBF}" type="sibTrans" cxnId="{AF0E65B3-597A-4F71-9106-F10AFCFFBEB2}">
      <dgm:prSet/>
      <dgm:spPr/>
      <dgm:t>
        <a:bodyPr/>
        <a:lstStyle/>
        <a:p>
          <a:endParaRPr lang="en-US"/>
        </a:p>
      </dgm:t>
    </dgm:pt>
    <dgm:pt modelId="{5DAC2CA3-F9E2-4228-9FA5-72814FEAD1DB}">
      <dgm:prSet/>
      <dgm:spPr/>
      <dgm:t>
        <a:bodyPr/>
        <a:lstStyle/>
        <a:p>
          <a:r>
            <a:rPr lang="en-US"/>
            <a:t>Features</a:t>
          </a:r>
        </a:p>
      </dgm:t>
    </dgm:pt>
    <dgm:pt modelId="{E9E16EFA-3CDA-428B-A1F8-58235723637A}" type="parTrans" cxnId="{48790BE1-B066-4FB6-8CC6-7D9CABF6A72C}">
      <dgm:prSet/>
      <dgm:spPr/>
      <dgm:t>
        <a:bodyPr/>
        <a:lstStyle/>
        <a:p>
          <a:endParaRPr lang="en-US"/>
        </a:p>
      </dgm:t>
    </dgm:pt>
    <dgm:pt modelId="{5B5F5019-40ED-489D-9D6C-A6AE78682288}" type="sibTrans" cxnId="{48790BE1-B066-4FB6-8CC6-7D9CABF6A72C}">
      <dgm:prSet/>
      <dgm:spPr/>
      <dgm:t>
        <a:bodyPr/>
        <a:lstStyle/>
        <a:p>
          <a:endParaRPr lang="en-US"/>
        </a:p>
      </dgm:t>
    </dgm:pt>
    <dgm:pt modelId="{56485FFF-B535-4E1B-8CDD-7AC9768AEE34}">
      <dgm:prSet/>
      <dgm:spPr/>
      <dgm:t>
        <a:bodyPr/>
        <a:lstStyle/>
        <a:p>
          <a:r>
            <a:rPr lang="en-US"/>
            <a:t>Bias can be introduced from features of the dataset that should be omitted prior to the algorithms modeling the data.</a:t>
          </a:r>
        </a:p>
      </dgm:t>
    </dgm:pt>
    <dgm:pt modelId="{FD85883E-CCFF-48EF-8778-D361E10ECA22}" type="parTrans" cxnId="{2ECEB50F-BDDD-4726-B470-8238E4E40FCE}">
      <dgm:prSet/>
      <dgm:spPr/>
      <dgm:t>
        <a:bodyPr/>
        <a:lstStyle/>
        <a:p>
          <a:endParaRPr lang="en-US"/>
        </a:p>
      </dgm:t>
    </dgm:pt>
    <dgm:pt modelId="{EF5D85AE-F6DC-4F61-AFFB-D41F29B577CA}" type="sibTrans" cxnId="{2ECEB50F-BDDD-4726-B470-8238E4E40FCE}">
      <dgm:prSet/>
      <dgm:spPr/>
      <dgm:t>
        <a:bodyPr/>
        <a:lstStyle/>
        <a:p>
          <a:endParaRPr lang="en-US"/>
        </a:p>
      </dgm:t>
    </dgm:pt>
    <dgm:pt modelId="{95DF2C04-5562-42D0-9D39-66D7CD346E4A}">
      <dgm:prSet/>
      <dgm:spPr/>
      <dgm:t>
        <a:bodyPr/>
        <a:lstStyle/>
        <a:p>
          <a:r>
            <a:rPr lang="en-US"/>
            <a:t>Discrimination of certain minority or disadvantaged groups.  Direct discrimination can be features explicitly mentioning those groups (i.e. race, gender, sexual orientation). </a:t>
          </a:r>
        </a:p>
      </dgm:t>
    </dgm:pt>
    <dgm:pt modelId="{4E4CECB3-6F75-4B8B-8651-EF90C7F224B0}" type="parTrans" cxnId="{52BCB63F-878F-4B4E-9A63-CD617CDA6748}">
      <dgm:prSet/>
      <dgm:spPr/>
      <dgm:t>
        <a:bodyPr/>
        <a:lstStyle/>
        <a:p>
          <a:endParaRPr lang="en-US"/>
        </a:p>
      </dgm:t>
    </dgm:pt>
    <dgm:pt modelId="{A2EDD6DA-6365-4C47-8518-E610CBC1F197}" type="sibTrans" cxnId="{52BCB63F-878F-4B4E-9A63-CD617CDA6748}">
      <dgm:prSet/>
      <dgm:spPr/>
      <dgm:t>
        <a:bodyPr/>
        <a:lstStyle/>
        <a:p>
          <a:endParaRPr lang="en-US"/>
        </a:p>
      </dgm:t>
    </dgm:pt>
    <dgm:pt modelId="{BF5AE77C-AEFA-46C9-BDD2-DFBA64B49150}">
      <dgm:prSet/>
      <dgm:spPr/>
      <dgm:t>
        <a:bodyPr/>
        <a:lstStyle/>
        <a:p>
          <a:r>
            <a:rPr lang="en-US"/>
            <a:t>Word Embedding</a:t>
          </a:r>
        </a:p>
      </dgm:t>
    </dgm:pt>
    <dgm:pt modelId="{779B0774-5916-4DB9-8E0A-00573AA34C09}" type="parTrans" cxnId="{A37F0308-44D6-4ADA-B156-012EC8FDD31F}">
      <dgm:prSet/>
      <dgm:spPr/>
      <dgm:t>
        <a:bodyPr/>
        <a:lstStyle/>
        <a:p>
          <a:endParaRPr lang="en-US"/>
        </a:p>
      </dgm:t>
    </dgm:pt>
    <dgm:pt modelId="{D98B7BD7-D42C-4C00-9641-61751E0D3C51}" type="sibTrans" cxnId="{A37F0308-44D6-4ADA-B156-012EC8FDD31F}">
      <dgm:prSet/>
      <dgm:spPr/>
      <dgm:t>
        <a:bodyPr/>
        <a:lstStyle/>
        <a:p>
          <a:endParaRPr lang="en-US"/>
        </a:p>
      </dgm:t>
    </dgm:pt>
    <dgm:pt modelId="{23649119-73B2-4161-A11C-CFD240F1C24E}">
      <dgm:prSet/>
      <dgm:spPr/>
      <dgm:t>
        <a:bodyPr/>
        <a:lstStyle/>
        <a:p>
          <a:r>
            <a:rPr lang="en-US"/>
            <a:t>Encodes words into a low dimensional continuous space to preserve semantic and syntactic information </a:t>
          </a:r>
        </a:p>
      </dgm:t>
    </dgm:pt>
    <dgm:pt modelId="{56E52A6E-97FD-4ADE-9FE1-40CA0B18146A}" type="parTrans" cxnId="{45D8BEEA-D797-44EC-B9B4-8E6C0B9BC9E4}">
      <dgm:prSet/>
      <dgm:spPr/>
      <dgm:t>
        <a:bodyPr/>
        <a:lstStyle/>
        <a:p>
          <a:endParaRPr lang="en-US"/>
        </a:p>
      </dgm:t>
    </dgm:pt>
    <dgm:pt modelId="{ED45868C-9481-4A51-BCDD-EDB604C121D3}" type="sibTrans" cxnId="{45D8BEEA-D797-44EC-B9B4-8E6C0B9BC9E4}">
      <dgm:prSet/>
      <dgm:spPr/>
      <dgm:t>
        <a:bodyPr/>
        <a:lstStyle/>
        <a:p>
          <a:endParaRPr lang="en-US"/>
        </a:p>
      </dgm:t>
    </dgm:pt>
    <dgm:pt modelId="{1AB035CD-004A-484B-A61B-5A470772CDD3}">
      <dgm:prSet/>
      <dgm:spPr/>
      <dgm:t>
        <a:bodyPr/>
        <a:lstStyle/>
        <a:p>
          <a:r>
            <a:rPr lang="en-US" dirty="0"/>
            <a:t>Gender bias is often undesirable and can be introduced through word embedding</a:t>
          </a:r>
        </a:p>
      </dgm:t>
    </dgm:pt>
    <dgm:pt modelId="{23EF3644-CE74-47D7-906E-E49DDEA42B18}" type="parTrans" cxnId="{A9310E38-240C-44F0-932A-5176AB8382F3}">
      <dgm:prSet/>
      <dgm:spPr/>
      <dgm:t>
        <a:bodyPr/>
        <a:lstStyle/>
        <a:p>
          <a:endParaRPr lang="en-US"/>
        </a:p>
      </dgm:t>
    </dgm:pt>
    <dgm:pt modelId="{1BB4D9CA-3C46-458C-B706-A4C95ABAB3C0}" type="sibTrans" cxnId="{A9310E38-240C-44F0-932A-5176AB8382F3}">
      <dgm:prSet/>
      <dgm:spPr/>
      <dgm:t>
        <a:bodyPr/>
        <a:lstStyle/>
        <a:p>
          <a:endParaRPr lang="en-US"/>
        </a:p>
      </dgm:t>
    </dgm:pt>
    <dgm:pt modelId="{792ACB61-AD44-4109-B551-21E0C9908318}" type="pres">
      <dgm:prSet presAssocID="{FD3EFD88-6D2B-4BC2-A4BE-B31B2CB36062}" presName="Name0" presStyleCnt="0">
        <dgm:presLayoutVars>
          <dgm:dir/>
          <dgm:animLvl val="lvl"/>
          <dgm:resizeHandles val="exact"/>
        </dgm:presLayoutVars>
      </dgm:prSet>
      <dgm:spPr/>
    </dgm:pt>
    <dgm:pt modelId="{2DDE0BF9-79D4-48E8-B55F-15BB458A3138}" type="pres">
      <dgm:prSet presAssocID="{DC7B13E6-B946-4B7E-A451-97B6413FC125}" presName="composite" presStyleCnt="0"/>
      <dgm:spPr/>
    </dgm:pt>
    <dgm:pt modelId="{08498861-242E-4464-A03D-8DA09433B0CC}" type="pres">
      <dgm:prSet presAssocID="{DC7B13E6-B946-4B7E-A451-97B6413FC125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A3534938-22AD-48E7-BDE5-8830A0A0E53F}" type="pres">
      <dgm:prSet presAssocID="{DC7B13E6-B946-4B7E-A451-97B6413FC125}" presName="desTx" presStyleLbl="alignAccFollowNode1" presStyleIdx="0" presStyleCnt="4">
        <dgm:presLayoutVars>
          <dgm:bulletEnabled val="1"/>
        </dgm:presLayoutVars>
      </dgm:prSet>
      <dgm:spPr/>
    </dgm:pt>
    <dgm:pt modelId="{83A96184-84BA-4436-A194-F907CDA73555}" type="pres">
      <dgm:prSet presAssocID="{AE6C57B9-3A85-4A21-8D6D-4A2657706E49}" presName="space" presStyleCnt="0"/>
      <dgm:spPr/>
    </dgm:pt>
    <dgm:pt modelId="{D77BE504-F86A-44BF-847C-D1CDF843CC0E}" type="pres">
      <dgm:prSet presAssocID="{78C3CDC9-E3D0-4E9B-A4AE-844BF629291F}" presName="composite" presStyleCnt="0"/>
      <dgm:spPr/>
    </dgm:pt>
    <dgm:pt modelId="{BDF0079E-5CFE-4F88-B7B2-9294A52FF794}" type="pres">
      <dgm:prSet presAssocID="{78C3CDC9-E3D0-4E9B-A4AE-844BF629291F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34CB8C7D-8316-4A00-8438-8B69E0BE1E25}" type="pres">
      <dgm:prSet presAssocID="{78C3CDC9-E3D0-4E9B-A4AE-844BF629291F}" presName="desTx" presStyleLbl="alignAccFollowNode1" presStyleIdx="1" presStyleCnt="4">
        <dgm:presLayoutVars>
          <dgm:bulletEnabled val="1"/>
        </dgm:presLayoutVars>
      </dgm:prSet>
      <dgm:spPr/>
    </dgm:pt>
    <dgm:pt modelId="{65769E83-E664-4DB0-BC43-361544E00421}" type="pres">
      <dgm:prSet presAssocID="{92918524-5C5A-4A87-B083-DC05E9E2550A}" presName="space" presStyleCnt="0"/>
      <dgm:spPr/>
    </dgm:pt>
    <dgm:pt modelId="{9BA10BA0-9752-49CA-8361-EC227D312F4F}" type="pres">
      <dgm:prSet presAssocID="{5DAC2CA3-F9E2-4228-9FA5-72814FEAD1DB}" presName="composite" presStyleCnt="0"/>
      <dgm:spPr/>
    </dgm:pt>
    <dgm:pt modelId="{2D4A3853-536D-4930-A18B-2C4693792F74}" type="pres">
      <dgm:prSet presAssocID="{5DAC2CA3-F9E2-4228-9FA5-72814FEAD1DB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7268EF96-C6BE-4E77-8F0B-E6F8F0C84575}" type="pres">
      <dgm:prSet presAssocID="{5DAC2CA3-F9E2-4228-9FA5-72814FEAD1DB}" presName="desTx" presStyleLbl="alignAccFollowNode1" presStyleIdx="2" presStyleCnt="4">
        <dgm:presLayoutVars>
          <dgm:bulletEnabled val="1"/>
        </dgm:presLayoutVars>
      </dgm:prSet>
      <dgm:spPr/>
    </dgm:pt>
    <dgm:pt modelId="{3CCDC78A-4FCD-41A1-91B4-523BBCF6575B}" type="pres">
      <dgm:prSet presAssocID="{5B5F5019-40ED-489D-9D6C-A6AE78682288}" presName="space" presStyleCnt="0"/>
      <dgm:spPr/>
    </dgm:pt>
    <dgm:pt modelId="{35229B43-E8D0-4726-9081-2FCE973CDB76}" type="pres">
      <dgm:prSet presAssocID="{BF5AE77C-AEFA-46C9-BDD2-DFBA64B49150}" presName="composite" presStyleCnt="0"/>
      <dgm:spPr/>
    </dgm:pt>
    <dgm:pt modelId="{9907F702-CFCF-4E73-8D2D-64FD8E7CEACB}" type="pres">
      <dgm:prSet presAssocID="{BF5AE77C-AEFA-46C9-BDD2-DFBA64B4915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FAE7004E-B021-4936-A762-693610235BDD}" type="pres">
      <dgm:prSet presAssocID="{BF5AE77C-AEFA-46C9-BDD2-DFBA64B4915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A37F0308-44D6-4ADA-B156-012EC8FDD31F}" srcId="{FD3EFD88-6D2B-4BC2-A4BE-B31B2CB36062}" destId="{BF5AE77C-AEFA-46C9-BDD2-DFBA64B49150}" srcOrd="3" destOrd="0" parTransId="{779B0774-5916-4DB9-8E0A-00573AA34C09}" sibTransId="{D98B7BD7-D42C-4C00-9641-61751E0D3C51}"/>
    <dgm:cxn modelId="{2ECEB50F-BDDD-4726-B470-8238E4E40FCE}" srcId="{5DAC2CA3-F9E2-4228-9FA5-72814FEAD1DB}" destId="{56485FFF-B535-4E1B-8CDD-7AC9768AEE34}" srcOrd="0" destOrd="0" parTransId="{FD85883E-CCFF-48EF-8778-D361E10ECA22}" sibTransId="{EF5D85AE-F6DC-4F61-AFFB-D41F29B577CA}"/>
    <dgm:cxn modelId="{82CD8424-19C3-4381-8697-8B70323388C8}" type="presOf" srcId="{1685F7D7-D2CB-4C71-B9FA-A997A8EE9958}" destId="{34CB8C7D-8316-4A00-8438-8B69E0BE1E25}" srcOrd="0" destOrd="0" presId="urn:microsoft.com/office/officeart/2005/8/layout/hList1"/>
    <dgm:cxn modelId="{A9310E38-240C-44F0-932A-5176AB8382F3}" srcId="{BF5AE77C-AEFA-46C9-BDD2-DFBA64B49150}" destId="{1AB035CD-004A-484B-A61B-5A470772CDD3}" srcOrd="1" destOrd="0" parTransId="{23EF3644-CE74-47D7-906E-E49DDEA42B18}" sibTransId="{1BB4D9CA-3C46-458C-B706-A4C95ABAB3C0}"/>
    <dgm:cxn modelId="{52BCB63F-878F-4B4E-9A63-CD617CDA6748}" srcId="{5DAC2CA3-F9E2-4228-9FA5-72814FEAD1DB}" destId="{95DF2C04-5562-42D0-9D39-66D7CD346E4A}" srcOrd="1" destOrd="0" parTransId="{4E4CECB3-6F75-4B8B-8651-EF90C7F224B0}" sibTransId="{A2EDD6DA-6365-4C47-8518-E610CBC1F197}"/>
    <dgm:cxn modelId="{30D2B63F-88BA-4E7D-8D86-E034F87A83CA}" srcId="{DC7B13E6-B946-4B7E-A451-97B6413FC125}" destId="{EBED79F9-E5C9-456A-878B-7339F3427FAB}" srcOrd="0" destOrd="0" parTransId="{14F0E90F-633B-465C-A453-AEDE94CC22A0}" sibTransId="{B8BC0225-A49A-4577-AB7B-28FA321CD661}"/>
    <dgm:cxn modelId="{525EF96B-E0C6-4A73-8B31-C48B7773392E}" srcId="{FD3EFD88-6D2B-4BC2-A4BE-B31B2CB36062}" destId="{78C3CDC9-E3D0-4E9B-A4AE-844BF629291F}" srcOrd="1" destOrd="0" parTransId="{61474ABD-0B44-479A-9D20-CE84BD4DBF2B}" sibTransId="{92918524-5C5A-4A87-B083-DC05E9E2550A}"/>
    <dgm:cxn modelId="{5B532B6F-F2CF-46C7-BE17-3AA581AAA6C1}" type="presOf" srcId="{78C3CDC9-E3D0-4E9B-A4AE-844BF629291F}" destId="{BDF0079E-5CFE-4F88-B7B2-9294A52FF794}" srcOrd="0" destOrd="0" presId="urn:microsoft.com/office/officeart/2005/8/layout/hList1"/>
    <dgm:cxn modelId="{C891AB73-7B66-4AF5-BF95-2DDB7AE38224}" srcId="{FD3EFD88-6D2B-4BC2-A4BE-B31B2CB36062}" destId="{DC7B13E6-B946-4B7E-A451-97B6413FC125}" srcOrd="0" destOrd="0" parTransId="{64E5579D-3195-4328-82C8-01933DDDE88F}" sibTransId="{AE6C57B9-3A85-4A21-8D6D-4A2657706E49}"/>
    <dgm:cxn modelId="{FD983E8A-8161-4313-88F0-3C9D4E128329}" type="presOf" srcId="{EBED79F9-E5C9-456A-878B-7339F3427FAB}" destId="{A3534938-22AD-48E7-BDE5-8830A0A0E53F}" srcOrd="0" destOrd="0" presId="urn:microsoft.com/office/officeart/2005/8/layout/hList1"/>
    <dgm:cxn modelId="{43838D91-9881-4284-8F8A-9876C4B07315}" type="presOf" srcId="{FD3EFD88-6D2B-4BC2-A4BE-B31B2CB36062}" destId="{792ACB61-AD44-4109-B551-21E0C9908318}" srcOrd="0" destOrd="0" presId="urn:microsoft.com/office/officeart/2005/8/layout/hList1"/>
    <dgm:cxn modelId="{5C8A54AC-2E6A-4011-A7E6-CBCC0D145DEF}" type="presOf" srcId="{5DAC2CA3-F9E2-4228-9FA5-72814FEAD1DB}" destId="{2D4A3853-536D-4930-A18B-2C4693792F74}" srcOrd="0" destOrd="0" presId="urn:microsoft.com/office/officeart/2005/8/layout/hList1"/>
    <dgm:cxn modelId="{10858BAC-5256-49CA-9138-699DA5485D5C}" type="presOf" srcId="{1AB035CD-004A-484B-A61B-5A470772CDD3}" destId="{FAE7004E-B021-4936-A762-693610235BDD}" srcOrd="0" destOrd="1" presId="urn:microsoft.com/office/officeart/2005/8/layout/hList1"/>
    <dgm:cxn modelId="{94C490AC-2855-4C70-B585-ADD07C4716FD}" type="presOf" srcId="{BF5AE77C-AEFA-46C9-BDD2-DFBA64B49150}" destId="{9907F702-CFCF-4E73-8D2D-64FD8E7CEACB}" srcOrd="0" destOrd="0" presId="urn:microsoft.com/office/officeart/2005/8/layout/hList1"/>
    <dgm:cxn modelId="{AF0E65B3-597A-4F71-9106-F10AFCFFBEB2}" srcId="{78C3CDC9-E3D0-4E9B-A4AE-844BF629291F}" destId="{1685F7D7-D2CB-4C71-B9FA-A997A8EE9958}" srcOrd="0" destOrd="0" parTransId="{F8C6C757-2DDF-46F2-89F3-7CE73CC9B1CE}" sibTransId="{AD5F8393-DE9C-43B1-9190-A88920EBEDBF}"/>
    <dgm:cxn modelId="{0B9F37D1-2876-4CC7-B6D0-6D225FF58424}" type="presOf" srcId="{DC7B13E6-B946-4B7E-A451-97B6413FC125}" destId="{08498861-242E-4464-A03D-8DA09433B0CC}" srcOrd="0" destOrd="0" presId="urn:microsoft.com/office/officeart/2005/8/layout/hList1"/>
    <dgm:cxn modelId="{6806ACD1-66C1-47A0-B569-C8135819E0A9}" type="presOf" srcId="{56485FFF-B535-4E1B-8CDD-7AC9768AEE34}" destId="{7268EF96-C6BE-4E77-8F0B-E6F8F0C84575}" srcOrd="0" destOrd="0" presId="urn:microsoft.com/office/officeart/2005/8/layout/hList1"/>
    <dgm:cxn modelId="{48790BE1-B066-4FB6-8CC6-7D9CABF6A72C}" srcId="{FD3EFD88-6D2B-4BC2-A4BE-B31B2CB36062}" destId="{5DAC2CA3-F9E2-4228-9FA5-72814FEAD1DB}" srcOrd="2" destOrd="0" parTransId="{E9E16EFA-3CDA-428B-A1F8-58235723637A}" sibTransId="{5B5F5019-40ED-489D-9D6C-A6AE78682288}"/>
    <dgm:cxn modelId="{317FF0E1-FF7B-4D80-AA4A-11AB3A6BC07B}" type="presOf" srcId="{95DF2C04-5562-42D0-9D39-66D7CD346E4A}" destId="{7268EF96-C6BE-4E77-8F0B-E6F8F0C84575}" srcOrd="0" destOrd="1" presId="urn:microsoft.com/office/officeart/2005/8/layout/hList1"/>
    <dgm:cxn modelId="{45D8BEEA-D797-44EC-B9B4-8E6C0B9BC9E4}" srcId="{BF5AE77C-AEFA-46C9-BDD2-DFBA64B49150}" destId="{23649119-73B2-4161-A11C-CFD240F1C24E}" srcOrd="0" destOrd="0" parTransId="{56E52A6E-97FD-4ADE-9FE1-40CA0B18146A}" sibTransId="{ED45868C-9481-4A51-BCDD-EDB604C121D3}"/>
    <dgm:cxn modelId="{D82789F7-9DA5-4612-8770-B47B1D8D1F30}" type="presOf" srcId="{23649119-73B2-4161-A11C-CFD240F1C24E}" destId="{FAE7004E-B021-4936-A762-693610235BDD}" srcOrd="0" destOrd="0" presId="urn:microsoft.com/office/officeart/2005/8/layout/hList1"/>
    <dgm:cxn modelId="{6197D1B3-F429-4050-8D67-8A38A6B878A7}" type="presParOf" srcId="{792ACB61-AD44-4109-B551-21E0C9908318}" destId="{2DDE0BF9-79D4-48E8-B55F-15BB458A3138}" srcOrd="0" destOrd="0" presId="urn:microsoft.com/office/officeart/2005/8/layout/hList1"/>
    <dgm:cxn modelId="{7A8F5EC4-8C1F-4C95-B775-D25A23D58E12}" type="presParOf" srcId="{2DDE0BF9-79D4-48E8-B55F-15BB458A3138}" destId="{08498861-242E-4464-A03D-8DA09433B0CC}" srcOrd="0" destOrd="0" presId="urn:microsoft.com/office/officeart/2005/8/layout/hList1"/>
    <dgm:cxn modelId="{E9626D5B-B9BE-4015-BE8A-F09C79CE9E58}" type="presParOf" srcId="{2DDE0BF9-79D4-48E8-B55F-15BB458A3138}" destId="{A3534938-22AD-48E7-BDE5-8830A0A0E53F}" srcOrd="1" destOrd="0" presId="urn:microsoft.com/office/officeart/2005/8/layout/hList1"/>
    <dgm:cxn modelId="{467B8F72-ED36-4FB2-ACEB-6B754E6B448B}" type="presParOf" srcId="{792ACB61-AD44-4109-B551-21E0C9908318}" destId="{83A96184-84BA-4436-A194-F907CDA73555}" srcOrd="1" destOrd="0" presId="urn:microsoft.com/office/officeart/2005/8/layout/hList1"/>
    <dgm:cxn modelId="{0F4BCD96-1DD3-4B2E-921E-5362EDF3E7C3}" type="presParOf" srcId="{792ACB61-AD44-4109-B551-21E0C9908318}" destId="{D77BE504-F86A-44BF-847C-D1CDF843CC0E}" srcOrd="2" destOrd="0" presId="urn:microsoft.com/office/officeart/2005/8/layout/hList1"/>
    <dgm:cxn modelId="{F376BD31-1723-4040-8E69-E7D8F6A706A1}" type="presParOf" srcId="{D77BE504-F86A-44BF-847C-D1CDF843CC0E}" destId="{BDF0079E-5CFE-4F88-B7B2-9294A52FF794}" srcOrd="0" destOrd="0" presId="urn:microsoft.com/office/officeart/2005/8/layout/hList1"/>
    <dgm:cxn modelId="{F736FEAA-0B98-49F0-A868-A8C8821EEFD5}" type="presParOf" srcId="{D77BE504-F86A-44BF-847C-D1CDF843CC0E}" destId="{34CB8C7D-8316-4A00-8438-8B69E0BE1E25}" srcOrd="1" destOrd="0" presId="urn:microsoft.com/office/officeart/2005/8/layout/hList1"/>
    <dgm:cxn modelId="{A53F5A33-9320-4E87-9B39-041F5C531DD4}" type="presParOf" srcId="{792ACB61-AD44-4109-B551-21E0C9908318}" destId="{65769E83-E664-4DB0-BC43-361544E00421}" srcOrd="3" destOrd="0" presId="urn:microsoft.com/office/officeart/2005/8/layout/hList1"/>
    <dgm:cxn modelId="{16925AED-FDC7-47FC-A1E5-5FAA950E0BC2}" type="presParOf" srcId="{792ACB61-AD44-4109-B551-21E0C9908318}" destId="{9BA10BA0-9752-49CA-8361-EC227D312F4F}" srcOrd="4" destOrd="0" presId="urn:microsoft.com/office/officeart/2005/8/layout/hList1"/>
    <dgm:cxn modelId="{7D9C19D5-0C34-4266-834C-3772FA92E00A}" type="presParOf" srcId="{9BA10BA0-9752-49CA-8361-EC227D312F4F}" destId="{2D4A3853-536D-4930-A18B-2C4693792F74}" srcOrd="0" destOrd="0" presId="urn:microsoft.com/office/officeart/2005/8/layout/hList1"/>
    <dgm:cxn modelId="{A2F4E2E5-059B-44E5-9C02-4EAC85D3578C}" type="presParOf" srcId="{9BA10BA0-9752-49CA-8361-EC227D312F4F}" destId="{7268EF96-C6BE-4E77-8F0B-E6F8F0C84575}" srcOrd="1" destOrd="0" presId="urn:microsoft.com/office/officeart/2005/8/layout/hList1"/>
    <dgm:cxn modelId="{60F44C0A-12E5-4FBA-903A-8BA7F26C9821}" type="presParOf" srcId="{792ACB61-AD44-4109-B551-21E0C9908318}" destId="{3CCDC78A-4FCD-41A1-91B4-523BBCF6575B}" srcOrd="5" destOrd="0" presId="urn:microsoft.com/office/officeart/2005/8/layout/hList1"/>
    <dgm:cxn modelId="{92B16F9F-BA20-495A-B376-0F3A565CB8E8}" type="presParOf" srcId="{792ACB61-AD44-4109-B551-21E0C9908318}" destId="{35229B43-E8D0-4726-9081-2FCE973CDB76}" srcOrd="6" destOrd="0" presId="urn:microsoft.com/office/officeart/2005/8/layout/hList1"/>
    <dgm:cxn modelId="{7B2D8E28-C4D3-4B56-9F93-E9B0C04FB403}" type="presParOf" srcId="{35229B43-E8D0-4726-9081-2FCE973CDB76}" destId="{9907F702-CFCF-4E73-8D2D-64FD8E7CEACB}" srcOrd="0" destOrd="0" presId="urn:microsoft.com/office/officeart/2005/8/layout/hList1"/>
    <dgm:cxn modelId="{2E505F92-C5B1-4C0F-B76B-714C0725DD5F}" type="presParOf" srcId="{35229B43-E8D0-4726-9081-2FCE973CDB76}" destId="{FAE7004E-B021-4936-A762-693610235BD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0F6B4A5-D5E8-4DE2-8A36-12CE82C9E15C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21B0636-5D19-4820-B1AA-F66E32CCBC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Can be caused by the datasets and algorithm design</a:t>
          </a:r>
        </a:p>
      </dgm:t>
    </dgm:pt>
    <dgm:pt modelId="{9F163DD9-1D0C-408C-9CD5-347EC84A8FCE}" type="parTrans" cxnId="{25D744E7-C0D6-4F7F-BDF0-19F840D38194}">
      <dgm:prSet/>
      <dgm:spPr/>
      <dgm:t>
        <a:bodyPr/>
        <a:lstStyle/>
        <a:p>
          <a:endParaRPr lang="en-US"/>
        </a:p>
      </dgm:t>
    </dgm:pt>
    <dgm:pt modelId="{B0694B35-620D-47CF-B5CE-A73E1A2E2D5D}" type="sibTrans" cxnId="{25D744E7-C0D6-4F7F-BDF0-19F840D38194}">
      <dgm:prSet/>
      <dgm:spPr/>
      <dgm:t>
        <a:bodyPr/>
        <a:lstStyle/>
        <a:p>
          <a:endParaRPr lang="en-US"/>
        </a:p>
      </dgm:t>
    </dgm:pt>
    <dgm:pt modelId="{F75E0551-7871-4656-BDF9-42A013A8D64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Even with correct data and proper algorithms their interpretation can be cognitively biased</a:t>
          </a:r>
        </a:p>
      </dgm:t>
    </dgm:pt>
    <dgm:pt modelId="{1ED170B4-106F-464E-9F30-DAB9B6B3F53A}" type="parTrans" cxnId="{1E574B99-35B9-40D7-8E89-AF5F7C997FBA}">
      <dgm:prSet/>
      <dgm:spPr/>
      <dgm:t>
        <a:bodyPr/>
        <a:lstStyle/>
        <a:p>
          <a:endParaRPr lang="en-US"/>
        </a:p>
      </dgm:t>
    </dgm:pt>
    <dgm:pt modelId="{C1199704-23B0-45B3-A77D-BC0042504F1C}" type="sibTrans" cxnId="{1E574B99-35B9-40D7-8E89-AF5F7C997FBA}">
      <dgm:prSet/>
      <dgm:spPr/>
      <dgm:t>
        <a:bodyPr/>
        <a:lstStyle/>
        <a:p>
          <a:endParaRPr lang="en-US"/>
        </a:p>
      </dgm:t>
    </dgm:pt>
    <dgm:pt modelId="{D93EDBDA-51B5-4784-8D8D-FAADF6CA85A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There is no generally accepted measure of interpretability of AI/ML model results</a:t>
          </a:r>
        </a:p>
      </dgm:t>
    </dgm:pt>
    <dgm:pt modelId="{B220FDAD-9A9B-477B-AAE8-B983F4426A8E}" type="parTrans" cxnId="{15DAA72C-D35A-49BB-AF49-2378FB098E42}">
      <dgm:prSet/>
      <dgm:spPr/>
      <dgm:t>
        <a:bodyPr/>
        <a:lstStyle/>
        <a:p>
          <a:endParaRPr lang="en-US"/>
        </a:p>
      </dgm:t>
    </dgm:pt>
    <dgm:pt modelId="{0A61655F-508E-4EEF-9D85-29B7E4C56C68}" type="sibTrans" cxnId="{15DAA72C-D35A-49BB-AF49-2378FB098E42}">
      <dgm:prSet/>
      <dgm:spPr/>
      <dgm:t>
        <a:bodyPr/>
        <a:lstStyle/>
        <a:p>
          <a:endParaRPr lang="en-US"/>
        </a:p>
      </dgm:t>
    </dgm:pt>
    <dgm:pt modelId="{1DC38B92-FF87-46DB-B912-4A4AF12A3EAA}" type="pres">
      <dgm:prSet presAssocID="{D0F6B4A5-D5E8-4DE2-8A36-12CE82C9E15C}" presName="root" presStyleCnt="0">
        <dgm:presLayoutVars>
          <dgm:dir/>
          <dgm:resizeHandles val="exact"/>
        </dgm:presLayoutVars>
      </dgm:prSet>
      <dgm:spPr/>
    </dgm:pt>
    <dgm:pt modelId="{0B9038DB-6D5D-4873-8916-BD10C66B5827}" type="pres">
      <dgm:prSet presAssocID="{821B0636-5D19-4820-B1AA-F66E32CCBC07}" presName="compNode" presStyleCnt="0"/>
      <dgm:spPr/>
    </dgm:pt>
    <dgm:pt modelId="{CA3371E0-39D7-4B0F-B8EB-9AF7D42369CA}" type="pres">
      <dgm:prSet presAssocID="{821B0636-5D19-4820-B1AA-F66E32CCBC0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DB705BC-0E3D-483D-AC92-667176BF778A}" type="pres">
      <dgm:prSet presAssocID="{821B0636-5D19-4820-B1AA-F66E32CCBC07}" presName="spaceRect" presStyleCnt="0"/>
      <dgm:spPr/>
    </dgm:pt>
    <dgm:pt modelId="{03FA12EA-0B46-42D9-9149-234D7759672B}" type="pres">
      <dgm:prSet presAssocID="{821B0636-5D19-4820-B1AA-F66E32CCBC07}" presName="textRect" presStyleLbl="revTx" presStyleIdx="0" presStyleCnt="3">
        <dgm:presLayoutVars>
          <dgm:chMax val="1"/>
          <dgm:chPref val="1"/>
        </dgm:presLayoutVars>
      </dgm:prSet>
      <dgm:spPr/>
    </dgm:pt>
    <dgm:pt modelId="{2A4DF1E9-5EEB-4913-88DA-28E6CF386347}" type="pres">
      <dgm:prSet presAssocID="{B0694B35-620D-47CF-B5CE-A73E1A2E2D5D}" presName="sibTrans" presStyleCnt="0"/>
      <dgm:spPr/>
    </dgm:pt>
    <dgm:pt modelId="{C9925AA9-4321-4CA0-8BFD-1EE1CC76020C}" type="pres">
      <dgm:prSet presAssocID="{F75E0551-7871-4656-BDF9-42A013A8D641}" presName="compNode" presStyleCnt="0"/>
      <dgm:spPr/>
    </dgm:pt>
    <dgm:pt modelId="{588AF102-CFDD-4C98-B03F-CE0D429C34A6}" type="pres">
      <dgm:prSet presAssocID="{F75E0551-7871-4656-BDF9-42A013A8D64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94067F53-3EED-4072-817F-B4940106C8F8}" type="pres">
      <dgm:prSet presAssocID="{F75E0551-7871-4656-BDF9-42A013A8D641}" presName="spaceRect" presStyleCnt="0"/>
      <dgm:spPr/>
    </dgm:pt>
    <dgm:pt modelId="{DFABCFD3-8154-40CA-A4B0-AF5A4FB396AE}" type="pres">
      <dgm:prSet presAssocID="{F75E0551-7871-4656-BDF9-42A013A8D641}" presName="textRect" presStyleLbl="revTx" presStyleIdx="1" presStyleCnt="3">
        <dgm:presLayoutVars>
          <dgm:chMax val="1"/>
          <dgm:chPref val="1"/>
        </dgm:presLayoutVars>
      </dgm:prSet>
      <dgm:spPr/>
    </dgm:pt>
    <dgm:pt modelId="{48CC0E2F-603B-46D3-97C6-42A1AD7DB461}" type="pres">
      <dgm:prSet presAssocID="{C1199704-23B0-45B3-A77D-BC0042504F1C}" presName="sibTrans" presStyleCnt="0"/>
      <dgm:spPr/>
    </dgm:pt>
    <dgm:pt modelId="{54598707-1E2D-4D84-8EC2-E500C2CA11EA}" type="pres">
      <dgm:prSet presAssocID="{D93EDBDA-51B5-4784-8D8D-FAADF6CA85A4}" presName="compNode" presStyleCnt="0"/>
      <dgm:spPr/>
    </dgm:pt>
    <dgm:pt modelId="{F920D112-EBC3-4A77-A990-CFC3AE810768}" type="pres">
      <dgm:prSet presAssocID="{D93EDBDA-51B5-4784-8D8D-FAADF6CA85A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45AEF305-5433-4D0B-B90F-0546F699E2EA}" type="pres">
      <dgm:prSet presAssocID="{D93EDBDA-51B5-4784-8D8D-FAADF6CA85A4}" presName="spaceRect" presStyleCnt="0"/>
      <dgm:spPr/>
    </dgm:pt>
    <dgm:pt modelId="{BDE4482A-B9E2-4A95-9601-890FC53F3A78}" type="pres">
      <dgm:prSet presAssocID="{D93EDBDA-51B5-4784-8D8D-FAADF6CA85A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5DAA72C-D35A-49BB-AF49-2378FB098E42}" srcId="{D0F6B4A5-D5E8-4DE2-8A36-12CE82C9E15C}" destId="{D93EDBDA-51B5-4784-8D8D-FAADF6CA85A4}" srcOrd="2" destOrd="0" parTransId="{B220FDAD-9A9B-477B-AAE8-B983F4426A8E}" sibTransId="{0A61655F-508E-4EEF-9D85-29B7E4C56C68}"/>
    <dgm:cxn modelId="{0A834E49-3856-4626-85CD-B43A7E6D3F5C}" type="presOf" srcId="{D0F6B4A5-D5E8-4DE2-8A36-12CE82C9E15C}" destId="{1DC38B92-FF87-46DB-B912-4A4AF12A3EAA}" srcOrd="0" destOrd="0" presId="urn:microsoft.com/office/officeart/2018/2/layout/IconLabelList"/>
    <dgm:cxn modelId="{7F2FBE89-0F4B-4049-9E70-9D9D935CCA06}" type="presOf" srcId="{821B0636-5D19-4820-B1AA-F66E32CCBC07}" destId="{03FA12EA-0B46-42D9-9149-234D7759672B}" srcOrd="0" destOrd="0" presId="urn:microsoft.com/office/officeart/2018/2/layout/IconLabelList"/>
    <dgm:cxn modelId="{1E574B99-35B9-40D7-8E89-AF5F7C997FBA}" srcId="{D0F6B4A5-D5E8-4DE2-8A36-12CE82C9E15C}" destId="{F75E0551-7871-4656-BDF9-42A013A8D641}" srcOrd="1" destOrd="0" parTransId="{1ED170B4-106F-464E-9F30-DAB9B6B3F53A}" sibTransId="{C1199704-23B0-45B3-A77D-BC0042504F1C}"/>
    <dgm:cxn modelId="{9E23E09B-AA51-436D-BA0A-6755AF391ED3}" type="presOf" srcId="{F75E0551-7871-4656-BDF9-42A013A8D641}" destId="{DFABCFD3-8154-40CA-A4B0-AF5A4FB396AE}" srcOrd="0" destOrd="0" presId="urn:microsoft.com/office/officeart/2018/2/layout/IconLabelList"/>
    <dgm:cxn modelId="{962F95C5-84D6-46F9-A9A5-ED088F78E086}" type="presOf" srcId="{D93EDBDA-51B5-4784-8D8D-FAADF6CA85A4}" destId="{BDE4482A-B9E2-4A95-9601-890FC53F3A78}" srcOrd="0" destOrd="0" presId="urn:microsoft.com/office/officeart/2018/2/layout/IconLabelList"/>
    <dgm:cxn modelId="{25D744E7-C0D6-4F7F-BDF0-19F840D38194}" srcId="{D0F6B4A5-D5E8-4DE2-8A36-12CE82C9E15C}" destId="{821B0636-5D19-4820-B1AA-F66E32CCBC07}" srcOrd="0" destOrd="0" parTransId="{9F163DD9-1D0C-408C-9CD5-347EC84A8FCE}" sibTransId="{B0694B35-620D-47CF-B5CE-A73E1A2E2D5D}"/>
    <dgm:cxn modelId="{23481CB2-F66E-48A0-A168-D6422AADE9DF}" type="presParOf" srcId="{1DC38B92-FF87-46DB-B912-4A4AF12A3EAA}" destId="{0B9038DB-6D5D-4873-8916-BD10C66B5827}" srcOrd="0" destOrd="0" presId="urn:microsoft.com/office/officeart/2018/2/layout/IconLabelList"/>
    <dgm:cxn modelId="{C1DC4374-85D6-4228-BB97-A11936D83C6D}" type="presParOf" srcId="{0B9038DB-6D5D-4873-8916-BD10C66B5827}" destId="{CA3371E0-39D7-4B0F-B8EB-9AF7D42369CA}" srcOrd="0" destOrd="0" presId="urn:microsoft.com/office/officeart/2018/2/layout/IconLabelList"/>
    <dgm:cxn modelId="{73AD7693-AFC2-42A1-B27D-B69BA6F32DDC}" type="presParOf" srcId="{0B9038DB-6D5D-4873-8916-BD10C66B5827}" destId="{8DB705BC-0E3D-483D-AC92-667176BF778A}" srcOrd="1" destOrd="0" presId="urn:microsoft.com/office/officeart/2018/2/layout/IconLabelList"/>
    <dgm:cxn modelId="{1A07B31B-27F9-4990-AACB-8FB5B3847112}" type="presParOf" srcId="{0B9038DB-6D5D-4873-8916-BD10C66B5827}" destId="{03FA12EA-0B46-42D9-9149-234D7759672B}" srcOrd="2" destOrd="0" presId="urn:microsoft.com/office/officeart/2018/2/layout/IconLabelList"/>
    <dgm:cxn modelId="{DF689C7B-957B-4800-8911-0305CE78D3DB}" type="presParOf" srcId="{1DC38B92-FF87-46DB-B912-4A4AF12A3EAA}" destId="{2A4DF1E9-5EEB-4913-88DA-28E6CF386347}" srcOrd="1" destOrd="0" presId="urn:microsoft.com/office/officeart/2018/2/layout/IconLabelList"/>
    <dgm:cxn modelId="{EC6EE2AB-0DBC-4FDB-85E9-7FB8AA8206C1}" type="presParOf" srcId="{1DC38B92-FF87-46DB-B912-4A4AF12A3EAA}" destId="{C9925AA9-4321-4CA0-8BFD-1EE1CC76020C}" srcOrd="2" destOrd="0" presId="urn:microsoft.com/office/officeart/2018/2/layout/IconLabelList"/>
    <dgm:cxn modelId="{6CE05038-62AD-4F35-9FBA-566DCE6CA1A4}" type="presParOf" srcId="{C9925AA9-4321-4CA0-8BFD-1EE1CC76020C}" destId="{588AF102-CFDD-4C98-B03F-CE0D429C34A6}" srcOrd="0" destOrd="0" presId="urn:microsoft.com/office/officeart/2018/2/layout/IconLabelList"/>
    <dgm:cxn modelId="{22C44878-4181-4FFF-83F4-9C5E2EEDD439}" type="presParOf" srcId="{C9925AA9-4321-4CA0-8BFD-1EE1CC76020C}" destId="{94067F53-3EED-4072-817F-B4940106C8F8}" srcOrd="1" destOrd="0" presId="urn:microsoft.com/office/officeart/2018/2/layout/IconLabelList"/>
    <dgm:cxn modelId="{816FD5EB-C4B5-4370-8130-8238DF74CD19}" type="presParOf" srcId="{C9925AA9-4321-4CA0-8BFD-1EE1CC76020C}" destId="{DFABCFD3-8154-40CA-A4B0-AF5A4FB396AE}" srcOrd="2" destOrd="0" presId="urn:microsoft.com/office/officeart/2018/2/layout/IconLabelList"/>
    <dgm:cxn modelId="{DD3A83B3-042F-4725-A6A7-D18559E4BCF7}" type="presParOf" srcId="{1DC38B92-FF87-46DB-B912-4A4AF12A3EAA}" destId="{48CC0E2F-603B-46D3-97C6-42A1AD7DB461}" srcOrd="3" destOrd="0" presId="urn:microsoft.com/office/officeart/2018/2/layout/IconLabelList"/>
    <dgm:cxn modelId="{82B56F77-907D-4A7A-AFEA-396525EBBE43}" type="presParOf" srcId="{1DC38B92-FF87-46DB-B912-4A4AF12A3EAA}" destId="{54598707-1E2D-4D84-8EC2-E500C2CA11EA}" srcOrd="4" destOrd="0" presId="urn:microsoft.com/office/officeart/2018/2/layout/IconLabelList"/>
    <dgm:cxn modelId="{A7204D71-D997-48A1-90A8-7BEC5015A7A3}" type="presParOf" srcId="{54598707-1E2D-4D84-8EC2-E500C2CA11EA}" destId="{F920D112-EBC3-4A77-A990-CFC3AE810768}" srcOrd="0" destOrd="0" presId="urn:microsoft.com/office/officeart/2018/2/layout/IconLabelList"/>
    <dgm:cxn modelId="{85964356-5F9E-4B05-99CD-D4FCB5C2D7DB}" type="presParOf" srcId="{54598707-1E2D-4D84-8EC2-E500C2CA11EA}" destId="{45AEF305-5433-4D0B-B90F-0546F699E2EA}" srcOrd="1" destOrd="0" presId="urn:microsoft.com/office/officeart/2018/2/layout/IconLabelList"/>
    <dgm:cxn modelId="{CF2B9146-5844-4C67-BDB6-59AB2F845AA5}" type="presParOf" srcId="{54598707-1E2D-4D84-8EC2-E500C2CA11EA}" destId="{BDE4482A-B9E2-4A95-9601-890FC53F3A7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28036F2-58CD-4D93-88CE-19C11E657563}" type="doc">
      <dgm:prSet loTypeId="urn:microsoft.com/office/officeart/2018/2/layout/IconCircle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451BB7F-3200-41F4-8C1A-215C5B83914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The survey served the purpose of helping to determine if AI/ML algorithm bias, legal and ethical topics are being taught in various MOOCS</a:t>
          </a:r>
        </a:p>
      </dgm:t>
    </dgm:pt>
    <dgm:pt modelId="{4FF1F8D9-A342-420C-A29C-7660687F1809}" type="parTrans" cxnId="{7A35D779-2CD0-4BEE-8F19-D30BDE7FEA38}">
      <dgm:prSet/>
      <dgm:spPr/>
      <dgm:t>
        <a:bodyPr/>
        <a:lstStyle/>
        <a:p>
          <a:endParaRPr lang="en-US"/>
        </a:p>
      </dgm:t>
    </dgm:pt>
    <dgm:pt modelId="{0AA30FFE-5AA3-418E-9D8C-C410DBD23AB7}" type="sibTrans" cxnId="{7A35D779-2CD0-4BEE-8F19-D30BDE7FEA3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B2C30B5-E271-4963-B041-84CFBD2A56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Only publically available syllabi and descriptions could be viewed due to time and financial constraints.  Survey was designed to query the OMSCS student body to help identify information.</a:t>
          </a:r>
        </a:p>
      </dgm:t>
    </dgm:pt>
    <dgm:pt modelId="{9F486B2E-9BD0-437C-A5E4-006E9A2FE969}" type="parTrans" cxnId="{19A81908-A243-4846-B06F-B311E750BAE2}">
      <dgm:prSet/>
      <dgm:spPr/>
      <dgm:t>
        <a:bodyPr/>
        <a:lstStyle/>
        <a:p>
          <a:endParaRPr lang="en-US"/>
        </a:p>
      </dgm:t>
    </dgm:pt>
    <dgm:pt modelId="{FD4F61E6-28E5-4103-ADB9-F6481A09E8E1}" type="sibTrans" cxnId="{19A81908-A243-4846-B06F-B311E750BAE2}">
      <dgm:prSet/>
      <dgm:spPr/>
      <dgm:t>
        <a:bodyPr/>
        <a:lstStyle/>
        <a:p>
          <a:endParaRPr lang="en-US"/>
        </a:p>
      </dgm:t>
    </dgm:pt>
    <dgm:pt modelId="{34730535-B3FE-4B6A-89B4-709C9B749EC5}" type="pres">
      <dgm:prSet presAssocID="{028036F2-58CD-4D93-88CE-19C11E657563}" presName="root" presStyleCnt="0">
        <dgm:presLayoutVars>
          <dgm:dir/>
          <dgm:resizeHandles val="exact"/>
        </dgm:presLayoutVars>
      </dgm:prSet>
      <dgm:spPr/>
    </dgm:pt>
    <dgm:pt modelId="{C98A2AB6-D29D-4DB0-A76F-6E1866F648F7}" type="pres">
      <dgm:prSet presAssocID="{028036F2-58CD-4D93-88CE-19C11E657563}" presName="container" presStyleCnt="0">
        <dgm:presLayoutVars>
          <dgm:dir/>
          <dgm:resizeHandles val="exact"/>
        </dgm:presLayoutVars>
      </dgm:prSet>
      <dgm:spPr/>
    </dgm:pt>
    <dgm:pt modelId="{FFEF4816-99CF-4A2E-8866-92DEC9B1E3CE}" type="pres">
      <dgm:prSet presAssocID="{7451BB7F-3200-41F4-8C1A-215C5B83914E}" presName="compNode" presStyleCnt="0"/>
      <dgm:spPr/>
    </dgm:pt>
    <dgm:pt modelId="{2E04CCC6-2DBD-48B8-A606-CF02AC2C0C92}" type="pres">
      <dgm:prSet presAssocID="{7451BB7F-3200-41F4-8C1A-215C5B83914E}" presName="iconBgRect" presStyleLbl="bgShp" presStyleIdx="0" presStyleCnt="2"/>
      <dgm:spPr/>
    </dgm:pt>
    <dgm:pt modelId="{602443EE-75FF-46B2-A3DB-24DFC619D6EB}" type="pres">
      <dgm:prSet presAssocID="{7451BB7F-3200-41F4-8C1A-215C5B83914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C4CB1C67-DC4D-421E-BA55-4A274770F121}" type="pres">
      <dgm:prSet presAssocID="{7451BB7F-3200-41F4-8C1A-215C5B83914E}" presName="spaceRect" presStyleCnt="0"/>
      <dgm:spPr/>
    </dgm:pt>
    <dgm:pt modelId="{82F46B07-2994-4858-961B-2B19ED5FC6D2}" type="pres">
      <dgm:prSet presAssocID="{7451BB7F-3200-41F4-8C1A-215C5B83914E}" presName="textRect" presStyleLbl="revTx" presStyleIdx="0" presStyleCnt="2">
        <dgm:presLayoutVars>
          <dgm:chMax val="1"/>
          <dgm:chPref val="1"/>
        </dgm:presLayoutVars>
      </dgm:prSet>
      <dgm:spPr/>
    </dgm:pt>
    <dgm:pt modelId="{5A1FF2DB-FFF0-46A3-A40B-C565EEA6F7CD}" type="pres">
      <dgm:prSet presAssocID="{0AA30FFE-5AA3-418E-9D8C-C410DBD23AB7}" presName="sibTrans" presStyleLbl="sibTrans2D1" presStyleIdx="0" presStyleCnt="0"/>
      <dgm:spPr/>
    </dgm:pt>
    <dgm:pt modelId="{EAC06DAA-7407-4964-8048-88502BA636F0}" type="pres">
      <dgm:prSet presAssocID="{9B2C30B5-E271-4963-B041-84CFBD2A5637}" presName="compNode" presStyleCnt="0"/>
      <dgm:spPr/>
    </dgm:pt>
    <dgm:pt modelId="{3079DF6E-070F-4C1C-BDF0-6578A7B5CF23}" type="pres">
      <dgm:prSet presAssocID="{9B2C30B5-E271-4963-B041-84CFBD2A5637}" presName="iconBgRect" presStyleLbl="bgShp" presStyleIdx="1" presStyleCnt="2"/>
      <dgm:spPr/>
    </dgm:pt>
    <dgm:pt modelId="{0DF00AEC-6BBD-42F8-A4ED-475BF6CD860E}" type="pres">
      <dgm:prSet presAssocID="{9B2C30B5-E271-4963-B041-84CFBD2A563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64A4794F-B8CE-4AC9-807C-8960BF8F4FF5}" type="pres">
      <dgm:prSet presAssocID="{9B2C30B5-E271-4963-B041-84CFBD2A5637}" presName="spaceRect" presStyleCnt="0"/>
      <dgm:spPr/>
    </dgm:pt>
    <dgm:pt modelId="{2B716B61-960B-493C-8C14-A1597705611B}" type="pres">
      <dgm:prSet presAssocID="{9B2C30B5-E271-4963-B041-84CFBD2A563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9A81908-A243-4846-B06F-B311E750BAE2}" srcId="{028036F2-58CD-4D93-88CE-19C11E657563}" destId="{9B2C30B5-E271-4963-B041-84CFBD2A5637}" srcOrd="1" destOrd="0" parTransId="{9F486B2E-9BD0-437C-A5E4-006E9A2FE969}" sibTransId="{FD4F61E6-28E5-4103-ADB9-F6481A09E8E1}"/>
    <dgm:cxn modelId="{F456FF67-17C5-4846-B660-10E6DF08542E}" type="presOf" srcId="{0AA30FFE-5AA3-418E-9D8C-C410DBD23AB7}" destId="{5A1FF2DB-FFF0-46A3-A40B-C565EEA6F7CD}" srcOrd="0" destOrd="0" presId="urn:microsoft.com/office/officeart/2018/2/layout/IconCircleList"/>
    <dgm:cxn modelId="{CD4C646F-3618-4CCB-8125-364796DC51FA}" type="presOf" srcId="{9B2C30B5-E271-4963-B041-84CFBD2A5637}" destId="{2B716B61-960B-493C-8C14-A1597705611B}" srcOrd="0" destOrd="0" presId="urn:microsoft.com/office/officeart/2018/2/layout/IconCircleList"/>
    <dgm:cxn modelId="{8DEC9B56-6F31-4D70-8546-DED40DFF9D05}" type="presOf" srcId="{7451BB7F-3200-41F4-8C1A-215C5B83914E}" destId="{82F46B07-2994-4858-961B-2B19ED5FC6D2}" srcOrd="0" destOrd="0" presId="urn:microsoft.com/office/officeart/2018/2/layout/IconCircleList"/>
    <dgm:cxn modelId="{7A35D779-2CD0-4BEE-8F19-D30BDE7FEA38}" srcId="{028036F2-58CD-4D93-88CE-19C11E657563}" destId="{7451BB7F-3200-41F4-8C1A-215C5B83914E}" srcOrd="0" destOrd="0" parTransId="{4FF1F8D9-A342-420C-A29C-7660687F1809}" sibTransId="{0AA30FFE-5AA3-418E-9D8C-C410DBD23AB7}"/>
    <dgm:cxn modelId="{A973AE7A-B941-4B05-BFD5-A915BA38D59E}" type="presOf" srcId="{028036F2-58CD-4D93-88CE-19C11E657563}" destId="{34730535-B3FE-4B6A-89B4-709C9B749EC5}" srcOrd="0" destOrd="0" presId="urn:microsoft.com/office/officeart/2018/2/layout/IconCircleList"/>
    <dgm:cxn modelId="{C94EEEA7-7638-44BC-8FAE-5F00E5C382A9}" type="presParOf" srcId="{34730535-B3FE-4B6A-89B4-709C9B749EC5}" destId="{C98A2AB6-D29D-4DB0-A76F-6E1866F648F7}" srcOrd="0" destOrd="0" presId="urn:microsoft.com/office/officeart/2018/2/layout/IconCircleList"/>
    <dgm:cxn modelId="{40A20AEF-6781-4C63-A16F-DA4E216D5FE6}" type="presParOf" srcId="{C98A2AB6-D29D-4DB0-A76F-6E1866F648F7}" destId="{FFEF4816-99CF-4A2E-8866-92DEC9B1E3CE}" srcOrd="0" destOrd="0" presId="urn:microsoft.com/office/officeart/2018/2/layout/IconCircleList"/>
    <dgm:cxn modelId="{74A52B5D-7FA1-47CF-AA78-76ADD3BF6EA0}" type="presParOf" srcId="{FFEF4816-99CF-4A2E-8866-92DEC9B1E3CE}" destId="{2E04CCC6-2DBD-48B8-A606-CF02AC2C0C92}" srcOrd="0" destOrd="0" presId="urn:microsoft.com/office/officeart/2018/2/layout/IconCircleList"/>
    <dgm:cxn modelId="{D7C88E87-59F9-4B72-BEE0-2B39408D08E3}" type="presParOf" srcId="{FFEF4816-99CF-4A2E-8866-92DEC9B1E3CE}" destId="{602443EE-75FF-46B2-A3DB-24DFC619D6EB}" srcOrd="1" destOrd="0" presId="urn:microsoft.com/office/officeart/2018/2/layout/IconCircleList"/>
    <dgm:cxn modelId="{F817BF2A-B1AF-4334-A35D-D649C6F95933}" type="presParOf" srcId="{FFEF4816-99CF-4A2E-8866-92DEC9B1E3CE}" destId="{C4CB1C67-DC4D-421E-BA55-4A274770F121}" srcOrd="2" destOrd="0" presId="urn:microsoft.com/office/officeart/2018/2/layout/IconCircleList"/>
    <dgm:cxn modelId="{DD0E4F6F-53F7-4643-AB6C-C5FB5EA12AC0}" type="presParOf" srcId="{FFEF4816-99CF-4A2E-8866-92DEC9B1E3CE}" destId="{82F46B07-2994-4858-961B-2B19ED5FC6D2}" srcOrd="3" destOrd="0" presId="urn:microsoft.com/office/officeart/2018/2/layout/IconCircleList"/>
    <dgm:cxn modelId="{4CD2AF3F-DFA8-46F0-94EF-6E6E8A40F364}" type="presParOf" srcId="{C98A2AB6-D29D-4DB0-A76F-6E1866F648F7}" destId="{5A1FF2DB-FFF0-46A3-A40B-C565EEA6F7CD}" srcOrd="1" destOrd="0" presId="urn:microsoft.com/office/officeart/2018/2/layout/IconCircleList"/>
    <dgm:cxn modelId="{4564D13F-FD2E-4924-A0A7-1BF1EA826427}" type="presParOf" srcId="{C98A2AB6-D29D-4DB0-A76F-6E1866F648F7}" destId="{EAC06DAA-7407-4964-8048-88502BA636F0}" srcOrd="2" destOrd="0" presId="urn:microsoft.com/office/officeart/2018/2/layout/IconCircleList"/>
    <dgm:cxn modelId="{AE7FF60B-47F1-488A-AAF8-4BCC880D1519}" type="presParOf" srcId="{EAC06DAA-7407-4964-8048-88502BA636F0}" destId="{3079DF6E-070F-4C1C-BDF0-6578A7B5CF23}" srcOrd="0" destOrd="0" presId="urn:microsoft.com/office/officeart/2018/2/layout/IconCircleList"/>
    <dgm:cxn modelId="{0FBD2799-BF8E-41F8-9889-82FA29A324FF}" type="presParOf" srcId="{EAC06DAA-7407-4964-8048-88502BA636F0}" destId="{0DF00AEC-6BBD-42F8-A4ED-475BF6CD860E}" srcOrd="1" destOrd="0" presId="urn:microsoft.com/office/officeart/2018/2/layout/IconCircleList"/>
    <dgm:cxn modelId="{67E7E90C-B13D-4E01-9123-6A7F55737EDD}" type="presParOf" srcId="{EAC06DAA-7407-4964-8048-88502BA636F0}" destId="{64A4794F-B8CE-4AC9-807C-8960BF8F4FF5}" srcOrd="2" destOrd="0" presId="urn:microsoft.com/office/officeart/2018/2/layout/IconCircleList"/>
    <dgm:cxn modelId="{2ED9BACE-49EB-4E21-8AD3-FCB9BA024561}" type="presParOf" srcId="{EAC06DAA-7407-4964-8048-88502BA636F0}" destId="{2B716B61-960B-493C-8C14-A1597705611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9A62AF-A8CC-4AE4-AA7F-CA4CDB0AD7F8}">
      <dsp:nvSpPr>
        <dsp:cNvPr id="0" name=""/>
        <dsp:cNvSpPr/>
      </dsp:nvSpPr>
      <dsp:spPr>
        <a:xfrm>
          <a:off x="102599" y="290813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0AB68A-9C12-48ED-8B9C-CA34EEEC02DC}">
      <dsp:nvSpPr>
        <dsp:cNvPr id="0" name=""/>
        <dsp:cNvSpPr/>
      </dsp:nvSpPr>
      <dsp:spPr>
        <a:xfrm>
          <a:off x="102599" y="193180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AI/ML has seen an increase in investment from industries worldwide</a:t>
          </a:r>
        </a:p>
      </dsp:txBody>
      <dsp:txXfrm>
        <a:off x="102599" y="1931804"/>
        <a:ext cx="4320000" cy="648000"/>
      </dsp:txXfrm>
    </dsp:sp>
    <dsp:sp modelId="{E65D1CE9-8EA3-425F-8750-4AC272A14405}">
      <dsp:nvSpPr>
        <dsp:cNvPr id="0" name=""/>
        <dsp:cNvSpPr/>
      </dsp:nvSpPr>
      <dsp:spPr>
        <a:xfrm>
          <a:off x="102599" y="2639799"/>
          <a:ext cx="4320000" cy="650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2018 - estimated $19.1 billion invested in AI systems, a 54.2% increase from 2017</a:t>
          </a:r>
        </a:p>
      </dsp:txBody>
      <dsp:txXfrm>
        <a:off x="102599" y="2639799"/>
        <a:ext cx="4320000" cy="650786"/>
      </dsp:txXfrm>
    </dsp:sp>
    <dsp:sp modelId="{C6243F7E-053A-4256-838C-08BE441991BA}">
      <dsp:nvSpPr>
        <dsp:cNvPr id="0" name=""/>
        <dsp:cNvSpPr/>
      </dsp:nvSpPr>
      <dsp:spPr>
        <a:xfrm>
          <a:off x="5178600" y="290813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3714EA-53AC-4889-B214-16ECF7D708D7}">
      <dsp:nvSpPr>
        <dsp:cNvPr id="0" name=""/>
        <dsp:cNvSpPr/>
      </dsp:nvSpPr>
      <dsp:spPr>
        <a:xfrm>
          <a:off x="5178600" y="1931804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The number of AI/ML courses has increased along with interest in current offerings </a:t>
          </a:r>
        </a:p>
      </dsp:txBody>
      <dsp:txXfrm>
        <a:off x="5178600" y="1931804"/>
        <a:ext cx="4320000" cy="648000"/>
      </dsp:txXfrm>
    </dsp:sp>
    <dsp:sp modelId="{0266BED0-12B8-4B1F-A89F-A502D897BE56}">
      <dsp:nvSpPr>
        <dsp:cNvPr id="0" name=""/>
        <dsp:cNvSpPr/>
      </dsp:nvSpPr>
      <dsp:spPr>
        <a:xfrm>
          <a:off x="5178600" y="2639799"/>
          <a:ext cx="4320000" cy="65078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EC809E-577D-4B7C-B622-EEE4E94EFF4F}">
      <dsp:nvSpPr>
        <dsp:cNvPr id="0" name=""/>
        <dsp:cNvSpPr/>
      </dsp:nvSpPr>
      <dsp:spPr>
        <a:xfrm>
          <a:off x="4219" y="314890"/>
          <a:ext cx="3689523" cy="2951618"/>
        </a:xfrm>
        <a:prstGeom prst="homePlate">
          <a:avLst>
            <a:gd name="adj" fmla="val 2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0158" tIns="53340" rIns="520633" bIns="5334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Known bias issues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Pokémon Go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LinkedIn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Google face recognition</a:t>
          </a:r>
        </a:p>
      </dsp:txBody>
      <dsp:txXfrm>
        <a:off x="4219" y="314890"/>
        <a:ext cx="3320571" cy="2951618"/>
      </dsp:txXfrm>
    </dsp:sp>
    <dsp:sp modelId="{E738200C-26F9-4F8B-ADC0-7A05889DD85E}">
      <dsp:nvSpPr>
        <dsp:cNvPr id="0" name=""/>
        <dsp:cNvSpPr/>
      </dsp:nvSpPr>
      <dsp:spPr>
        <a:xfrm>
          <a:off x="2955838" y="314890"/>
          <a:ext cx="3689523" cy="2951618"/>
        </a:xfrm>
        <a:prstGeom prst="chevron">
          <a:avLst>
            <a:gd name="adj" fmla="val 25000"/>
          </a:avLst>
        </a:prstGeom>
        <a:solidFill>
          <a:schemeClr val="accent2">
            <a:hueOff val="-82827"/>
            <a:satOff val="-27168"/>
            <a:lumOff val="-9901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0158" tIns="53340" rIns="130158" bIns="5334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AI/ML algorithms are making decisions which can have a large and lasting impact on people’s lives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Loan applications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Criminal sentencing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Employment </a:t>
          </a:r>
        </a:p>
      </dsp:txBody>
      <dsp:txXfrm>
        <a:off x="3693743" y="314890"/>
        <a:ext cx="2213714" cy="2951618"/>
      </dsp:txXfrm>
    </dsp:sp>
    <dsp:sp modelId="{F17E0487-D317-4A9E-AE74-628C7F181E2E}">
      <dsp:nvSpPr>
        <dsp:cNvPr id="0" name=""/>
        <dsp:cNvSpPr/>
      </dsp:nvSpPr>
      <dsp:spPr>
        <a:xfrm>
          <a:off x="5907457" y="314890"/>
          <a:ext cx="3689523" cy="2951618"/>
        </a:xfrm>
        <a:prstGeom prst="chevron">
          <a:avLst>
            <a:gd name="adj" fmla="val 25000"/>
          </a:avLst>
        </a:prstGeom>
        <a:solidFill>
          <a:schemeClr val="accent2">
            <a:hueOff val="-165654"/>
            <a:satOff val="-54335"/>
            <a:lumOff val="-19803"/>
            <a:alphaOff val="0"/>
          </a:schemeClr>
        </a:solidFill>
        <a:ln w="19050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0158" tIns="53340" rIns="130158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Are we teaching the topics of AI/ML algorithm bias, legal and ethical issues?</a:t>
          </a:r>
        </a:p>
      </dsp:txBody>
      <dsp:txXfrm>
        <a:off x="6645362" y="314890"/>
        <a:ext cx="2213714" cy="29516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98861-242E-4464-A03D-8DA09433B0CC}">
      <dsp:nvSpPr>
        <dsp:cNvPr id="0" name=""/>
        <dsp:cNvSpPr/>
      </dsp:nvSpPr>
      <dsp:spPr>
        <a:xfrm>
          <a:off x="3609" y="207196"/>
          <a:ext cx="2170583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Recognition</a:t>
          </a:r>
        </a:p>
      </dsp:txBody>
      <dsp:txXfrm>
        <a:off x="3609" y="207196"/>
        <a:ext cx="2170583" cy="403200"/>
      </dsp:txXfrm>
    </dsp:sp>
    <dsp:sp modelId="{A3534938-22AD-48E7-BDE5-8830A0A0E53F}">
      <dsp:nvSpPr>
        <dsp:cNvPr id="0" name=""/>
        <dsp:cNvSpPr/>
      </dsp:nvSpPr>
      <dsp:spPr>
        <a:xfrm>
          <a:off x="3609" y="610396"/>
          <a:ext cx="2170583" cy="276380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Image data can suffer from various forms of bias such as selection, capture, category/label, and negative set biases</a:t>
          </a:r>
        </a:p>
      </dsp:txBody>
      <dsp:txXfrm>
        <a:off x="3609" y="610396"/>
        <a:ext cx="2170583" cy="2763807"/>
      </dsp:txXfrm>
    </dsp:sp>
    <dsp:sp modelId="{BDF0079E-5CFE-4F88-B7B2-9294A52FF794}">
      <dsp:nvSpPr>
        <dsp:cNvPr id="0" name=""/>
        <dsp:cNvSpPr/>
      </dsp:nvSpPr>
      <dsp:spPr>
        <a:xfrm>
          <a:off x="2478075" y="207196"/>
          <a:ext cx="2170583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Sample</a:t>
          </a:r>
        </a:p>
      </dsp:txBody>
      <dsp:txXfrm>
        <a:off x="2478075" y="207196"/>
        <a:ext cx="2170583" cy="403200"/>
      </dsp:txXfrm>
    </dsp:sp>
    <dsp:sp modelId="{34CB8C7D-8316-4A00-8438-8B69E0BE1E25}">
      <dsp:nvSpPr>
        <dsp:cNvPr id="0" name=""/>
        <dsp:cNvSpPr/>
      </dsp:nvSpPr>
      <dsp:spPr>
        <a:xfrm>
          <a:off x="2478075" y="610396"/>
          <a:ext cx="2170583" cy="276380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AI/ML datasets can be created with sampling selection bias due to the dataset not correctly representing the underlying populations </a:t>
          </a:r>
        </a:p>
      </dsp:txBody>
      <dsp:txXfrm>
        <a:off x="2478075" y="610396"/>
        <a:ext cx="2170583" cy="2763807"/>
      </dsp:txXfrm>
    </dsp:sp>
    <dsp:sp modelId="{2D4A3853-536D-4930-A18B-2C4693792F74}">
      <dsp:nvSpPr>
        <dsp:cNvPr id="0" name=""/>
        <dsp:cNvSpPr/>
      </dsp:nvSpPr>
      <dsp:spPr>
        <a:xfrm>
          <a:off x="4952540" y="207196"/>
          <a:ext cx="2170583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Features</a:t>
          </a:r>
        </a:p>
      </dsp:txBody>
      <dsp:txXfrm>
        <a:off x="4952540" y="207196"/>
        <a:ext cx="2170583" cy="403200"/>
      </dsp:txXfrm>
    </dsp:sp>
    <dsp:sp modelId="{7268EF96-C6BE-4E77-8F0B-E6F8F0C84575}">
      <dsp:nvSpPr>
        <dsp:cNvPr id="0" name=""/>
        <dsp:cNvSpPr/>
      </dsp:nvSpPr>
      <dsp:spPr>
        <a:xfrm>
          <a:off x="4952540" y="610396"/>
          <a:ext cx="2170583" cy="276380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Bias can be introduced from features of the dataset that should be omitted prior to the algorithms modeling the data.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Discrimination of certain minority or disadvantaged groups.  Direct discrimination can be features explicitly mentioning those groups (i.e. race, gender, sexual orientation). </a:t>
          </a:r>
        </a:p>
      </dsp:txBody>
      <dsp:txXfrm>
        <a:off x="4952540" y="610396"/>
        <a:ext cx="2170583" cy="2763807"/>
      </dsp:txXfrm>
    </dsp:sp>
    <dsp:sp modelId="{9907F702-CFCF-4E73-8D2D-64FD8E7CEACB}">
      <dsp:nvSpPr>
        <dsp:cNvPr id="0" name=""/>
        <dsp:cNvSpPr/>
      </dsp:nvSpPr>
      <dsp:spPr>
        <a:xfrm>
          <a:off x="7427006" y="207196"/>
          <a:ext cx="2170583" cy="403200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7000"/>
                <a:satMod val="105000"/>
                <a:lumMod val="110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73000"/>
                <a:satMod val="103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1000"/>
                <a:satMod val="109000"/>
                <a:lumMod val="105000"/>
              </a:schemeClr>
            </a:gs>
          </a:gsLst>
          <a:lin ang="5400000" scaled="0"/>
        </a:gradFill>
        <a:ln w="6350" cap="flat" cmpd="sng" algn="in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Word Embedding</a:t>
          </a:r>
        </a:p>
      </dsp:txBody>
      <dsp:txXfrm>
        <a:off x="7427006" y="207196"/>
        <a:ext cx="2170583" cy="403200"/>
      </dsp:txXfrm>
    </dsp:sp>
    <dsp:sp modelId="{FAE7004E-B021-4936-A762-693610235BDD}">
      <dsp:nvSpPr>
        <dsp:cNvPr id="0" name=""/>
        <dsp:cNvSpPr/>
      </dsp:nvSpPr>
      <dsp:spPr>
        <a:xfrm>
          <a:off x="7427006" y="610396"/>
          <a:ext cx="2170583" cy="276380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Encodes words into a low dimensional continuous space to preserve semantic and syntactic information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Gender bias is often undesirable and can be introduced through word embedding</a:t>
          </a:r>
        </a:p>
      </dsp:txBody>
      <dsp:txXfrm>
        <a:off x="7427006" y="610396"/>
        <a:ext cx="2170583" cy="276380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3371E0-39D7-4B0F-B8EB-9AF7D42369CA}">
      <dsp:nvSpPr>
        <dsp:cNvPr id="0" name=""/>
        <dsp:cNvSpPr/>
      </dsp:nvSpPr>
      <dsp:spPr>
        <a:xfrm>
          <a:off x="915389" y="632537"/>
          <a:ext cx="1248817" cy="12488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3FA12EA-0B46-42D9-9149-234D7759672B}">
      <dsp:nvSpPr>
        <dsp:cNvPr id="0" name=""/>
        <dsp:cNvSpPr/>
      </dsp:nvSpPr>
      <dsp:spPr>
        <a:xfrm>
          <a:off x="152223" y="2228862"/>
          <a:ext cx="27751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Can be caused by the datasets and algorithm design</a:t>
          </a:r>
        </a:p>
      </dsp:txBody>
      <dsp:txXfrm>
        <a:off x="152223" y="2228862"/>
        <a:ext cx="2775150" cy="720000"/>
      </dsp:txXfrm>
    </dsp:sp>
    <dsp:sp modelId="{588AF102-CFDD-4C98-B03F-CE0D429C34A6}">
      <dsp:nvSpPr>
        <dsp:cNvPr id="0" name=""/>
        <dsp:cNvSpPr/>
      </dsp:nvSpPr>
      <dsp:spPr>
        <a:xfrm>
          <a:off x="4176191" y="632537"/>
          <a:ext cx="1248817" cy="12488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ABCFD3-8154-40CA-A4B0-AF5A4FB396AE}">
      <dsp:nvSpPr>
        <dsp:cNvPr id="0" name=""/>
        <dsp:cNvSpPr/>
      </dsp:nvSpPr>
      <dsp:spPr>
        <a:xfrm>
          <a:off x="3413024" y="2228862"/>
          <a:ext cx="27751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Even with correct data and proper algorithms their interpretation can be cognitively biased</a:t>
          </a:r>
        </a:p>
      </dsp:txBody>
      <dsp:txXfrm>
        <a:off x="3413024" y="2228862"/>
        <a:ext cx="2775150" cy="720000"/>
      </dsp:txXfrm>
    </dsp:sp>
    <dsp:sp modelId="{F920D112-EBC3-4A77-A990-CFC3AE810768}">
      <dsp:nvSpPr>
        <dsp:cNvPr id="0" name=""/>
        <dsp:cNvSpPr/>
      </dsp:nvSpPr>
      <dsp:spPr>
        <a:xfrm>
          <a:off x="7436992" y="632537"/>
          <a:ext cx="1248817" cy="12488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DE4482A-B9E2-4A95-9601-890FC53F3A78}">
      <dsp:nvSpPr>
        <dsp:cNvPr id="0" name=""/>
        <dsp:cNvSpPr/>
      </dsp:nvSpPr>
      <dsp:spPr>
        <a:xfrm>
          <a:off x="6673826" y="2228862"/>
          <a:ext cx="27751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There is no generally accepted measure of interpretability of AI/ML model results</a:t>
          </a:r>
        </a:p>
      </dsp:txBody>
      <dsp:txXfrm>
        <a:off x="6673826" y="2228862"/>
        <a:ext cx="27751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4CCC6-2DBD-48B8-A606-CF02AC2C0C92}">
      <dsp:nvSpPr>
        <dsp:cNvPr id="0" name=""/>
        <dsp:cNvSpPr/>
      </dsp:nvSpPr>
      <dsp:spPr>
        <a:xfrm>
          <a:off x="57315" y="1162747"/>
          <a:ext cx="1255904" cy="12559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02443EE-75FF-46B2-A3DB-24DFC619D6EB}">
      <dsp:nvSpPr>
        <dsp:cNvPr id="0" name=""/>
        <dsp:cNvSpPr/>
      </dsp:nvSpPr>
      <dsp:spPr>
        <a:xfrm>
          <a:off x="321055" y="1426487"/>
          <a:ext cx="728424" cy="7284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F46B07-2994-4858-961B-2B19ED5FC6D2}">
      <dsp:nvSpPr>
        <dsp:cNvPr id="0" name=""/>
        <dsp:cNvSpPr/>
      </dsp:nvSpPr>
      <dsp:spPr>
        <a:xfrm>
          <a:off x="1582343" y="1162747"/>
          <a:ext cx="2960347" cy="12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The survey served the purpose of helping to determine if AI/ML algorithm bias, legal and ethical topics are being taught in various MOOCS</a:t>
          </a:r>
        </a:p>
      </dsp:txBody>
      <dsp:txXfrm>
        <a:off x="1582343" y="1162747"/>
        <a:ext cx="2960347" cy="1255904"/>
      </dsp:txXfrm>
    </dsp:sp>
    <dsp:sp modelId="{3079DF6E-070F-4C1C-BDF0-6578A7B5CF23}">
      <dsp:nvSpPr>
        <dsp:cNvPr id="0" name=""/>
        <dsp:cNvSpPr/>
      </dsp:nvSpPr>
      <dsp:spPr>
        <a:xfrm>
          <a:off x="5058509" y="1162747"/>
          <a:ext cx="1255904" cy="125590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DF00AEC-6BBD-42F8-A4ED-475BF6CD860E}">
      <dsp:nvSpPr>
        <dsp:cNvPr id="0" name=""/>
        <dsp:cNvSpPr/>
      </dsp:nvSpPr>
      <dsp:spPr>
        <a:xfrm>
          <a:off x="5322249" y="1426487"/>
          <a:ext cx="728424" cy="7284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716B61-960B-493C-8C14-A1597705611B}">
      <dsp:nvSpPr>
        <dsp:cNvPr id="0" name=""/>
        <dsp:cNvSpPr/>
      </dsp:nvSpPr>
      <dsp:spPr>
        <a:xfrm>
          <a:off x="6583536" y="1162747"/>
          <a:ext cx="2960347" cy="1255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Only publically available syllabi and descriptions could be viewed due to time and financial constraints.  Survey was designed to query the OMSCS student body to help identify information.</a:t>
          </a:r>
        </a:p>
      </dsp:txBody>
      <dsp:txXfrm>
        <a:off x="6583536" y="1162747"/>
        <a:ext cx="2960347" cy="12559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768022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38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957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506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96027F-7875-4030-9381-8BD8C4F21935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341057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414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76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371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88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502738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509A250-FF31-4206-8172-F9D3106AACB1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38429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12/9/2018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1138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audio" Target="../media/media8.m4a"/><Relationship Id="rId7" Type="http://schemas.openxmlformats.org/officeDocument/2006/relationships/chart" Target="../charts/chart3.xml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openxmlformats.org/officeDocument/2006/relationships/chart" Target="../charts/chart2.xml"/><Relationship Id="rId11" Type="http://schemas.openxmlformats.org/officeDocument/2006/relationships/image" Target="../media/image3.png"/><Relationship Id="rId5" Type="http://schemas.openxmlformats.org/officeDocument/2006/relationships/chart" Target="../charts/chart1.xml"/><Relationship Id="rId10" Type="http://schemas.openxmlformats.org/officeDocument/2006/relationships/chart" Target="../charts/chart6.xml"/><Relationship Id="rId4" Type="http://schemas.openxmlformats.org/officeDocument/2006/relationships/slideLayout" Target="../slideLayouts/slideLayout2.xml"/><Relationship Id="rId9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audio" Target="../media/media9.m4a"/><Relationship Id="rId7" Type="http://schemas.openxmlformats.org/officeDocument/2006/relationships/chart" Target="../charts/chart9.xml"/><Relationship Id="rId2" Type="http://schemas.microsoft.com/office/2007/relationships/media" Target="../media/media9.m4a"/><Relationship Id="rId1" Type="http://schemas.openxmlformats.org/officeDocument/2006/relationships/tags" Target="../tags/tag2.xml"/><Relationship Id="rId6" Type="http://schemas.openxmlformats.org/officeDocument/2006/relationships/chart" Target="../charts/chart8.xml"/><Relationship Id="rId11" Type="http://schemas.openxmlformats.org/officeDocument/2006/relationships/image" Target="../media/image3.png"/><Relationship Id="rId5" Type="http://schemas.openxmlformats.org/officeDocument/2006/relationships/chart" Target="../charts/chart7.xml"/><Relationship Id="rId10" Type="http://schemas.openxmlformats.org/officeDocument/2006/relationships/chart" Target="../charts/chart12.xml"/><Relationship Id="rId4" Type="http://schemas.openxmlformats.org/officeDocument/2006/relationships/slideLayout" Target="../slideLayouts/slideLayout2.xml"/><Relationship Id="rId9" Type="http://schemas.openxmlformats.org/officeDocument/2006/relationships/chart" Target="../charts/char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1">
            <a:extLst>
              <a:ext uri="{FF2B5EF4-FFF2-40B4-BE49-F238E27FC236}">
                <a16:creationId xmlns:a16="http://schemas.microsoft.com/office/drawing/2014/main" id="{46433AC8-8A78-46AB-B013-07DC9D7525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07291" y="634028"/>
            <a:ext cx="6221689" cy="3732835"/>
          </a:xfrm>
        </p:spPr>
        <p:txBody>
          <a:bodyPr>
            <a:normAutofit/>
          </a:bodyPr>
          <a:lstStyle/>
          <a:p>
            <a:r>
              <a:rPr lang="en-US" sz="3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Exploration of Artificial Intelligence and Machine Learning Algorithm Bias, Legal and Ethical Topics in Online Classes</a:t>
            </a:r>
            <a:br>
              <a:rPr lang="en-US" sz="3400" b="1"/>
            </a:br>
            <a:endParaRPr lang="en-US" sz="3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07292" y="4436462"/>
            <a:ext cx="6221688" cy="1794656"/>
          </a:xfrm>
        </p:spPr>
        <p:txBody>
          <a:bodyPr>
            <a:normAutofit/>
          </a:bodyPr>
          <a:lstStyle/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 b="1"/>
              <a:t>Scott Lilleboe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/>
              <a:t>Georgia Institute of Technology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/>
              <a:t>Atlanta, Georgia</a:t>
            </a:r>
          </a:p>
          <a:p>
            <a:pPr>
              <a:lnSpc>
                <a:spcPct val="102000"/>
              </a:lnSpc>
              <a:spcAft>
                <a:spcPts val="600"/>
              </a:spcAft>
            </a:pPr>
            <a:r>
              <a:rPr lang="en-US" sz="1800"/>
              <a:t>scott.lilleboe@gatech.edu</a:t>
            </a:r>
            <a:endParaRPr lang="en-US" sz="1800" dirty="0"/>
          </a:p>
        </p:txBody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37E10E69-B2A5-4F8D-A7C0-F958BB7B4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542142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0" name="Freeform 6">
            <a:extLst>
              <a:ext uri="{FF2B5EF4-FFF2-40B4-BE49-F238E27FC236}">
                <a16:creationId xmlns:a16="http://schemas.microsoft.com/office/drawing/2014/main" id="{2E4B17F2-7877-4CC5-B6F6-F4147FE7B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69BCCFD2-3CFB-419B-BF34-17D5FA3A55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1403" y="2169078"/>
            <a:ext cx="2719859" cy="271985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B998225-040A-438E-898D-CCFBD633EA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64"/>
    </mc:Choice>
    <mc:Fallback>
      <p:transition spd="slow" advTm="11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SURVEY</a:t>
            </a:r>
          </a:p>
        </p:txBody>
      </p:sp>
      <p:sp>
        <p:nvSpPr>
          <p:cNvPr id="20" name="Rectangle 22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 dirty="0"/>
              <a:t>Intent of finding specific examples of MOOCs that had taught algorithmic bias, legal and/or ethical issues based on the respondent’s experience</a:t>
            </a:r>
          </a:p>
        </p:txBody>
      </p:sp>
      <p:pic>
        <p:nvPicPr>
          <p:cNvPr id="18" name="Graphic 17" descr="Scales of Justice">
            <a:extLst>
              <a:ext uri="{FF2B5EF4-FFF2-40B4-BE49-F238E27FC236}">
                <a16:creationId xmlns:a16="http://schemas.microsoft.com/office/drawing/2014/main" id="{7F91419C-5594-49AE-BF12-E0D23ACC1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3054" y="2350235"/>
            <a:ext cx="3542618" cy="3542618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1076F5B-E2B9-49B4-BE90-B9E4FE085D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43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6016">
        <p159:morph option="byObject"/>
      </p:transition>
    </mc:Choice>
    <mc:Fallback>
      <p:transition spd="slow" advTm="1601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cap="all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survey Results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3589860"/>
              </p:ext>
            </p:extLst>
          </p:nvPr>
        </p:nvGraphicFramePr>
        <p:xfrm>
          <a:off x="1379023" y="1576352"/>
          <a:ext cx="5659223" cy="39044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4012">
                  <a:extLst>
                    <a:ext uri="{9D8B030D-6E8A-4147-A177-3AD203B41FA5}">
                      <a16:colId xmlns:a16="http://schemas.microsoft.com/office/drawing/2014/main" val="3056319574"/>
                    </a:ext>
                  </a:extLst>
                </a:gridCol>
                <a:gridCol w="3086749">
                  <a:extLst>
                    <a:ext uri="{9D8B030D-6E8A-4147-A177-3AD203B41FA5}">
                      <a16:colId xmlns:a16="http://schemas.microsoft.com/office/drawing/2014/main" val="895500586"/>
                    </a:ext>
                  </a:extLst>
                </a:gridCol>
                <a:gridCol w="608178">
                  <a:extLst>
                    <a:ext uri="{9D8B030D-6E8A-4147-A177-3AD203B41FA5}">
                      <a16:colId xmlns:a16="http://schemas.microsoft.com/office/drawing/2014/main" val="805008348"/>
                    </a:ext>
                  </a:extLst>
                </a:gridCol>
                <a:gridCol w="930284">
                  <a:extLst>
                    <a:ext uri="{9D8B030D-6E8A-4147-A177-3AD203B41FA5}">
                      <a16:colId xmlns:a16="http://schemas.microsoft.com/office/drawing/2014/main" val="1787598652"/>
                    </a:ext>
                  </a:extLst>
                </a:gridCol>
              </a:tblGrid>
              <a:tr h="4937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MOOC Provider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Course Title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Bias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Ethical / Legal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3798333870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Coursera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Machine Learning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3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2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2637326168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EDX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Python for Machine Learning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64581512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Google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Introduction to Machine Learning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799392219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OMSCS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Artificial Intelligence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4077049463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OMSCS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Machine Learning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11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8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1132029473"/>
                  </a:ext>
                </a:extLst>
              </a:tr>
              <a:tr h="4937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OMSCS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Knowledge-Based Artificial Intelligence: Cognitive Systems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6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9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1652330757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OMSCS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Big Data for Health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2489109676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OMSCS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Reinforcement Learning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3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2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732179559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OMSCS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Machine Learning for Trading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4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3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2045999412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OMSCS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AI for Robotics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3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2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3913645637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Udacity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Deep Learning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2455763714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Udacity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AI Foundations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308146871"/>
                  </a:ext>
                </a:extLst>
              </a:tr>
            </a:tbl>
          </a:graphicData>
        </a:graphic>
      </p:graphicFrame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FB81357B-F7EA-45EF-A337-08A1131048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64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0292">
        <p159:morph option="byObject"/>
      </p:transition>
    </mc:Choice>
    <mc:Fallback>
      <p:transition spd="slow" advTm="102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8">
            <a:extLst>
              <a:ext uri="{FF2B5EF4-FFF2-40B4-BE49-F238E27FC236}">
                <a16:creationId xmlns:a16="http://schemas.microsoft.com/office/drawing/2014/main" id="{449BC34D-9C23-4D6D-8213-1F471AF85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FA0F5D6C-5025-4D7E-82DD-C2C6FDA1E7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E2AF2C17-4AB4-4402-B84B-129EF95D1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 useBgFill="1">
        <p:nvSpPr>
          <p:cNvPr id="7" name="Rectangle 12">
            <a:extLst>
              <a:ext uri="{FF2B5EF4-FFF2-40B4-BE49-F238E27FC236}">
                <a16:creationId xmlns:a16="http://schemas.microsoft.com/office/drawing/2014/main" id="{1F9A0C1C-8ABC-401B-8FE9-AC9327C4C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4186" y="634028"/>
            <a:ext cx="3355942" cy="37328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cap="all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Supplemental survey Results</a:t>
            </a: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BA5783C3-2F96-40A7-A24F-30CB07AA3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49163" y="634028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A9D08DBA-0326-4C4E-ACFB-576F3ABDD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494670" y="2016617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4247714"/>
              </p:ext>
            </p:extLst>
          </p:nvPr>
        </p:nvGraphicFramePr>
        <p:xfrm>
          <a:off x="1379023" y="1576352"/>
          <a:ext cx="5659223" cy="39044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34012">
                  <a:extLst>
                    <a:ext uri="{9D8B030D-6E8A-4147-A177-3AD203B41FA5}">
                      <a16:colId xmlns:a16="http://schemas.microsoft.com/office/drawing/2014/main" val="3056319574"/>
                    </a:ext>
                  </a:extLst>
                </a:gridCol>
                <a:gridCol w="3086749">
                  <a:extLst>
                    <a:ext uri="{9D8B030D-6E8A-4147-A177-3AD203B41FA5}">
                      <a16:colId xmlns:a16="http://schemas.microsoft.com/office/drawing/2014/main" val="895500586"/>
                    </a:ext>
                  </a:extLst>
                </a:gridCol>
                <a:gridCol w="608178">
                  <a:extLst>
                    <a:ext uri="{9D8B030D-6E8A-4147-A177-3AD203B41FA5}">
                      <a16:colId xmlns:a16="http://schemas.microsoft.com/office/drawing/2014/main" val="805008348"/>
                    </a:ext>
                  </a:extLst>
                </a:gridCol>
                <a:gridCol w="930284">
                  <a:extLst>
                    <a:ext uri="{9D8B030D-6E8A-4147-A177-3AD203B41FA5}">
                      <a16:colId xmlns:a16="http://schemas.microsoft.com/office/drawing/2014/main" val="1787598652"/>
                    </a:ext>
                  </a:extLst>
                </a:gridCol>
              </a:tblGrid>
              <a:tr h="49377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MOOC Provider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Course Title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Bias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Ethical / Legal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3798333870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Coursera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Machine Learning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3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2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2637326168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EDX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Python for Machine Learning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64581512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Google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Introduction to Machine Learning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 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799392219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OMSCS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Artificial Intelligence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4077049463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</a:rPr>
                        <a:t>OMSCS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dirty="0">
                          <a:effectLst/>
                        </a:rPr>
                        <a:t>Machine Learning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11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8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029473"/>
                  </a:ext>
                </a:extLst>
              </a:tr>
              <a:tr h="4937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solidFill>
                            <a:schemeClr val="bg1"/>
                          </a:solidFill>
                          <a:effectLst/>
                        </a:rPr>
                        <a:t>OMSCS</a:t>
                      </a:r>
                      <a:endParaRPr lang="en-US" sz="15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Knowledge-Based Artificial Intelligence: Cognitive Systems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6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9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330757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OMSCS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Big Data for Health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2489109676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OMSCS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Reinforcement Learning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3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2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732179559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OMSCS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Machine Learning for Trading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4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3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2045999412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OMSCS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AI for Robotics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3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2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3913645637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Udacity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Deep Learning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2455763714"/>
                  </a:ext>
                </a:extLst>
              </a:tr>
              <a:tr h="2651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Udacity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AI Foundations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</a:rPr>
                        <a:t>1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500" dirty="0">
                          <a:effectLst/>
                        </a:rPr>
                        <a:t>1</a:t>
                      </a:r>
                      <a:endParaRPr lang="en-US" sz="15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58962" marR="58962" marT="0" marB="0"/>
                </a:tc>
                <a:extLst>
                  <a:ext uri="{0D108BD9-81ED-4DB2-BD59-A6C34878D82A}">
                    <a16:rowId xmlns:a16="http://schemas.microsoft.com/office/drawing/2014/main" val="308146871"/>
                  </a:ext>
                </a:extLst>
              </a:tr>
            </a:tbl>
          </a:graphicData>
        </a:graphic>
      </p:graphicFrame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08A652D7-D53A-4CAB-BD6E-34E1049249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093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5441">
        <p:fade/>
      </p:transition>
    </mc:Choice>
    <mc:Fallback>
      <p:transition spd="med" advTm="454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4181" y="685800"/>
            <a:ext cx="6562905" cy="1485900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CONCLUSION</a:t>
            </a:r>
          </a:p>
        </p:txBody>
      </p:sp>
      <p:sp>
        <p:nvSpPr>
          <p:cNvPr id="27" name="Rectangle 24">
            <a:extLst>
              <a:ext uri="{FF2B5EF4-FFF2-40B4-BE49-F238E27FC236}">
                <a16:creationId xmlns:a16="http://schemas.microsoft.com/office/drawing/2014/main" id="{6B205BC3-0B06-4EA6-9066-1A0BEC22C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720D0DE4-E37F-4A45-92FD-15E4335629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3562" y="1462103"/>
            <a:ext cx="3613752" cy="3613752"/>
          </a:xfrm>
          <a:prstGeom prst="rect">
            <a:avLst/>
          </a:prstGeom>
        </p:spPr>
      </p:pic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954181" y="2286000"/>
            <a:ext cx="6562905" cy="3581400"/>
          </a:xfrm>
        </p:spPr>
        <p:txBody>
          <a:bodyPr>
            <a:normAutofit/>
          </a:bodyPr>
          <a:lstStyle/>
          <a:p>
            <a:r>
              <a:rPr lang="en-US" dirty="0"/>
              <a:t>The survey results imply that AI/ML algorithm bias, legal and ethical issues are being covered in some courses</a:t>
            </a:r>
          </a:p>
          <a:p>
            <a:r>
              <a:rPr lang="en-US" dirty="0"/>
              <a:t>There was not a substantial amount of employers providing training to employees</a:t>
            </a:r>
          </a:p>
          <a:p>
            <a:r>
              <a:rPr lang="en-US" dirty="0"/>
              <a:t>Better designed survey or better access to the actual course material would provide a clearer picture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B64D0DC-5CF7-49D4-9CCC-24D1EEB533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500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7610">
        <p159:morph option="byObject"/>
      </p:transition>
    </mc:Choice>
    <mc:Fallback>
      <p:transition spd="slow" advTm="2761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E2C44-7F79-425C-B437-22B131C32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562" y="685800"/>
            <a:ext cx="10493524" cy="1485900"/>
          </a:xfrm>
        </p:spPr>
        <p:txBody>
          <a:bodyPr>
            <a:normAutofit/>
          </a:bodyPr>
          <a:lstStyle/>
          <a:p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WHERE TO GO FROM HERE?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B9F89C22-0475-4427-B7C8-0269AD40E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75EFF-67E4-488D-8A68-F148959292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2" y="2286000"/>
            <a:ext cx="5072437" cy="3581400"/>
          </a:xfrm>
        </p:spPr>
        <p:txBody>
          <a:bodyPr>
            <a:normAutofit/>
          </a:bodyPr>
          <a:lstStyle/>
          <a:p>
            <a:r>
              <a:rPr lang="en-US" sz="1800"/>
              <a:t>A substantial interest in people wishing to take courses on AI/ML algorithm bias, legal and ethical issues.</a:t>
            </a:r>
          </a:p>
          <a:p>
            <a:pPr lvl="1"/>
            <a:r>
              <a:rPr lang="en-US" sz="1800"/>
              <a:t>Creation of a MOOC</a:t>
            </a:r>
          </a:p>
          <a:p>
            <a:pPr lvl="1"/>
            <a:r>
              <a:rPr lang="en-US" sz="1800"/>
              <a:t>Employer training</a:t>
            </a:r>
          </a:p>
        </p:txBody>
      </p:sp>
      <p:pic>
        <p:nvPicPr>
          <p:cNvPr id="11" name="Graphic 6" descr="Head with Gears">
            <a:extLst>
              <a:ext uri="{FF2B5EF4-FFF2-40B4-BE49-F238E27FC236}">
                <a16:creationId xmlns:a16="http://schemas.microsoft.com/office/drawing/2014/main" id="{E5FA6BEE-818E-41BE-A03B-AAFD850EB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93054" y="2350235"/>
            <a:ext cx="3542618" cy="354261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35F4709-02E7-4F11-BF0E-D60AB9F4D9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359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8597">
        <p:fade/>
      </p:transition>
    </mc:Choice>
    <mc:Fallback>
      <p:transition spd="med" advTm="285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graphicFrame>
        <p:nvGraphicFramePr>
          <p:cNvPr id="53" name="Content Placeholder 2">
            <a:extLst>
              <a:ext uri="{FF2B5EF4-FFF2-40B4-BE49-F238E27FC236}">
                <a16:creationId xmlns:a16="http://schemas.microsoft.com/office/drawing/2014/main" id="{269363D5-7609-4E58-94E8-29AA0D8CE2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245719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C6970FA-689A-4450-8CE4-C6C13E8C34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375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23273">
        <p159:morph option="byObject"/>
      </p:transition>
    </mc:Choice>
    <mc:Fallback>
      <p:transition spd="slow" advTm="232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EE9338C3-F764-4498-81FF-2238A401A6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6827023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F6358EC-27A8-46E2-A972-1BA76496DF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580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92763">
        <p159:morph option="byObject"/>
      </p:transition>
    </mc:Choice>
    <mc:Fallback>
      <p:transition spd="slow" advTm="9276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http://scott.fortmann-roe.com/docs/docs/BiasVariance/biasvariance.png">
            <a:extLst>
              <a:ext uri="{FF2B5EF4-FFF2-40B4-BE49-F238E27FC236}">
                <a16:creationId xmlns:a16="http://schemas.microsoft.com/office/drawing/2014/main" id="{276E2452-E80B-4A42-9AC7-D438FA914B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0335"/>
          <a:stretch/>
        </p:blipFill>
        <p:spPr bwMode="auto">
          <a:xfrm>
            <a:off x="-1" y="10"/>
            <a:ext cx="12188652" cy="6857990"/>
          </a:xfrm>
          <a:prstGeom prst="rect">
            <a:avLst/>
          </a:prstGeom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C46CD03-D076-40A3-9AA4-2B7BB288B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30000">
                <a:schemeClr val="bg2">
                  <a:alpha val="75000"/>
                </a:schemeClr>
              </a:gs>
              <a:gs pos="100000">
                <a:schemeClr val="bg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BIAS TYPICALLY TAUGHT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8D28697-83F7-4C09-A9B2-6CAA58855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3581400"/>
          </a:xfrm>
        </p:spPr>
        <p:txBody>
          <a:bodyPr>
            <a:normAutofit/>
          </a:bodyPr>
          <a:lstStyle/>
          <a:p>
            <a:r>
              <a:rPr lang="en-US"/>
              <a:t>Bias-variance tradeoff</a:t>
            </a:r>
          </a:p>
          <a:p>
            <a:r>
              <a:rPr lang="en-US"/>
              <a:t>Overfitting – Low bias with high variance</a:t>
            </a:r>
          </a:p>
          <a:p>
            <a:r>
              <a:rPr lang="en-US"/>
              <a:t>Underfitting – High Bias with low variance</a:t>
            </a:r>
          </a:p>
          <a:p>
            <a:r>
              <a:rPr lang="en-US"/>
              <a:t>Optimal – Usually where the bias and variance reach their lowest point and cross.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E138A30-C6F7-4328-B184-2CB65DCDB8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75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4519">
        <p:fade/>
      </p:transition>
    </mc:Choice>
    <mc:Fallback>
      <p:transition spd="med" advTm="245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92527-3CDD-4ECD-A03D-108DFAA30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 DATA BIAS</a:t>
            </a:r>
            <a:endParaRPr lang="en-US" dirty="0"/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8179C622-1521-4F7C-B3DD-7A161F9742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13296332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CCB65BE2-CC1C-47E2-A754-003F0D82DE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57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8131">
        <p:fade/>
      </p:transition>
    </mc:Choice>
    <mc:Fallback>
      <p:transition spd="med" advTm="481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 INTERPRETATION BIAS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36C7436E-0E36-45C2-ACC4-9F196231B78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3763040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0BE51F9-6730-46B8-9C89-4F896B2F3E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6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8570">
        <p:fade/>
      </p:transition>
    </mc:Choice>
    <mc:Fallback>
      <p:transition spd="med" advTm="3857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SURVEY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A1DE0E0A-7E3E-40C3-9C23-A564045E51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7855557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D2A91F1-E90E-49D4-94DE-9424F760DB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166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57171">
        <p:fade/>
      </p:transition>
    </mc:Choice>
    <mc:Fallback>
      <p:transition spd="med" advTm="571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045" y="21111"/>
            <a:ext cx="9905998" cy="147857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SURVEY RESULTS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1445612107"/>
              </p:ext>
            </p:extLst>
          </p:nvPr>
        </p:nvGraphicFramePr>
        <p:xfrm>
          <a:off x="976938" y="1902229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264536" y="1133111"/>
            <a:ext cx="239820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Question 1: If you have taken any AI/ML MOOC courses outside of OMSCS have any discussed how to identify features in the input data that could introduce bias?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445844" y="253685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Chart 13"/>
          <p:cNvGraphicFramePr/>
          <p:nvPr>
            <p:extLst>
              <p:ext uri="{D42A27DB-BD31-4B8C-83A1-F6EECF244321}">
                <p14:modId xmlns:p14="http://schemas.microsoft.com/office/powerpoint/2010/main" val="929082499"/>
              </p:ext>
            </p:extLst>
          </p:nvPr>
        </p:nvGraphicFramePr>
        <p:xfrm>
          <a:off x="4007297" y="1964511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4280386" y="1147681"/>
            <a:ext cx="2348564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Question 2: If you have taken any AI/ML MOOC courses outside of OMSCS have any discussed how to identify bias when interpreting the AI/ML algorithm’s results?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5996539" y="1975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Chart 16"/>
          <p:cNvGraphicFramePr/>
          <p:nvPr>
            <p:extLst>
              <p:ext uri="{D42A27DB-BD31-4B8C-83A1-F6EECF244321}">
                <p14:modId xmlns:p14="http://schemas.microsoft.com/office/powerpoint/2010/main" val="3977392875"/>
              </p:ext>
            </p:extLst>
          </p:nvPr>
        </p:nvGraphicFramePr>
        <p:xfrm>
          <a:off x="7037656" y="1930029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7189198" y="1194343"/>
            <a:ext cx="250898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Question 3: If you have taken any AI/ML MOOC courses outside of OMSCS have any discussed legal or ethical implications of algorithm bias?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885524" y="486301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496097327"/>
              </p:ext>
            </p:extLst>
          </p:nvPr>
        </p:nvGraphicFramePr>
        <p:xfrm>
          <a:off x="976938" y="4790841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1233553" y="4100852"/>
            <a:ext cx="2460173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Question 4: If you have taken any AI/ML OMSCS courses have any discussed how to identify features in the input data that could introduce bias?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3" name="Chart 22"/>
          <p:cNvGraphicFramePr/>
          <p:nvPr>
            <p:extLst>
              <p:ext uri="{D42A27DB-BD31-4B8C-83A1-F6EECF244321}">
                <p14:modId xmlns:p14="http://schemas.microsoft.com/office/powerpoint/2010/main" val="2752661441"/>
              </p:ext>
            </p:extLst>
          </p:nvPr>
        </p:nvGraphicFramePr>
        <p:xfrm>
          <a:off x="4091938" y="4830484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4367728" y="4023908"/>
            <a:ext cx="2637322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Question 5: </a:t>
            </a:r>
            <a:r>
              <a:rPr lang="en-US" altLang="en-US" sz="1000" b="1" dirty="0">
                <a:latin typeface="Arial" panose="020B0604020202020204" pitchFamily="34" charset="0"/>
                <a:ea typeface="Times New Roman" panose="02020603050405020304" pitchFamily="18" charset="0"/>
              </a:rPr>
              <a:t>: If you have taken any AI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/ML OMSCS courses have any discussed how to identify bias when interpreting the AI/ML algorithm’s results?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6" name="Chart 25"/>
          <p:cNvGraphicFramePr/>
          <p:nvPr>
            <p:extLst>
              <p:ext uri="{D42A27DB-BD31-4B8C-83A1-F6EECF244321}">
                <p14:modId xmlns:p14="http://schemas.microsoft.com/office/powerpoint/2010/main" val="898504559"/>
              </p:ext>
            </p:extLst>
          </p:nvPr>
        </p:nvGraphicFramePr>
        <p:xfrm>
          <a:off x="7175291" y="4790841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7" name="Rectangle 18"/>
          <p:cNvSpPr>
            <a:spLocks noChangeArrowheads="1"/>
          </p:cNvSpPr>
          <p:nvPr/>
        </p:nvSpPr>
        <p:spPr bwMode="auto">
          <a:xfrm>
            <a:off x="7189198" y="4100852"/>
            <a:ext cx="271538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Question 6: If you have taken any AI/ML OMSCS courses have any discussed legal or ethical implications of algorithm bias?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F4B59B5-FE98-4FF9-AF69-F9658A002BF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20371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90981">
        <p:fade/>
      </p:transition>
    </mc:Choice>
    <mc:Fallback>
      <p:transition spd="med" advTm="9098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Graphic spid="14" grpId="0">
        <p:bldAsOne/>
      </p:bldGraphic>
      <p:bldP spid="15" grpId="0"/>
      <p:bldGraphic spid="17" grpId="0">
        <p:bldAsOne/>
      </p:bldGraphic>
      <p:bldP spid="18" grpId="0"/>
      <p:bldGraphic spid="20" grpId="0">
        <p:bldAsOne/>
      </p:bldGraphic>
      <p:bldP spid="21" grpId="0"/>
      <p:bldGraphic spid="23" grpId="0">
        <p:bldAsOne/>
      </p:bldGraphic>
      <p:bldP spid="24" grpId="0"/>
      <p:bldGraphic spid="26" grpId="0">
        <p:bldAsOne/>
      </p:bldGraphic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6045" y="21111"/>
            <a:ext cx="9905998" cy="1478570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SURVEY RESULTS CONTINUED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3445844" y="253685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8"/>
          <p:cNvSpPr>
            <a:spLocks noChangeArrowheads="1"/>
          </p:cNvSpPr>
          <p:nvPr/>
        </p:nvSpPr>
        <p:spPr bwMode="auto">
          <a:xfrm>
            <a:off x="5996539" y="197553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885524" y="486301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5" name="Rectangle 1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60396" y="162245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8" name="Chart 27"/>
          <p:cNvGraphicFramePr/>
          <p:nvPr>
            <p:extLst>
              <p:ext uri="{D42A27DB-BD31-4B8C-83A1-F6EECF244321}">
                <p14:modId xmlns:p14="http://schemas.microsoft.com/office/powerpoint/2010/main" val="1722233795"/>
              </p:ext>
            </p:extLst>
          </p:nvPr>
        </p:nvGraphicFramePr>
        <p:xfrm>
          <a:off x="985599" y="1975538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098884" y="1191567"/>
            <a:ext cx="2743201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Question 7: If you have been interviewed for an AI/ML related position, were you asked any questions associated with algorithm bias (input data or results interpretation)?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29" name="Chart 28"/>
          <p:cNvGraphicFramePr/>
          <p:nvPr>
            <p:extLst>
              <p:ext uri="{D42A27DB-BD31-4B8C-83A1-F6EECF244321}">
                <p14:modId xmlns:p14="http://schemas.microsoft.com/office/powerpoint/2010/main" val="4091917203"/>
              </p:ext>
            </p:extLst>
          </p:nvPr>
        </p:nvGraphicFramePr>
        <p:xfrm>
          <a:off x="4336392" y="1930568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193004" y="1202829"/>
            <a:ext cx="2749617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Question 8: If you have been interviewed for an AI/ML related position, were you asked any questions associated with legal or ethical issues regarding AI/ML algorithms?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0" name="Chart 29"/>
          <p:cNvGraphicFramePr/>
          <p:nvPr>
            <p:extLst>
              <p:ext uri="{D42A27DB-BD31-4B8C-83A1-F6EECF244321}">
                <p14:modId xmlns:p14="http://schemas.microsoft.com/office/powerpoint/2010/main" val="316801111"/>
              </p:ext>
            </p:extLst>
          </p:nvPr>
        </p:nvGraphicFramePr>
        <p:xfrm>
          <a:off x="7440328" y="1956881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7770120" y="1293610"/>
            <a:ext cx="2083616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Question 9: Has any employer provided training regarding AI/ML algorithm bias?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342321" y="288081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1" name="Chart 30"/>
          <p:cNvGraphicFramePr/>
          <p:nvPr>
            <p:extLst>
              <p:ext uri="{D42A27DB-BD31-4B8C-83A1-F6EECF244321}">
                <p14:modId xmlns:p14="http://schemas.microsoft.com/office/powerpoint/2010/main" val="3530945"/>
              </p:ext>
            </p:extLst>
          </p:nvPr>
        </p:nvGraphicFramePr>
        <p:xfrm>
          <a:off x="985478" y="4570275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2" name="Rectangle 12"/>
          <p:cNvSpPr>
            <a:spLocks noChangeArrowheads="1"/>
          </p:cNvSpPr>
          <p:nvPr/>
        </p:nvSpPr>
        <p:spPr bwMode="auto">
          <a:xfrm>
            <a:off x="1266649" y="3890050"/>
            <a:ext cx="219270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Question 10: Has any employer provided training regarding legal or ethical implications of AI/ML algorithms?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1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4" name="Chart 33"/>
          <p:cNvGraphicFramePr/>
          <p:nvPr>
            <p:extLst>
              <p:ext uri="{D42A27DB-BD31-4B8C-83A1-F6EECF244321}">
                <p14:modId xmlns:p14="http://schemas.microsoft.com/office/powerpoint/2010/main" val="1061876384"/>
              </p:ext>
            </p:extLst>
          </p:nvPr>
        </p:nvGraphicFramePr>
        <p:xfrm>
          <a:off x="4318701" y="4570275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35" name="Rectangle 15"/>
          <p:cNvSpPr>
            <a:spLocks noChangeArrowheads="1"/>
          </p:cNvSpPr>
          <p:nvPr/>
        </p:nvSpPr>
        <p:spPr bwMode="auto">
          <a:xfrm>
            <a:off x="4385579" y="3842656"/>
            <a:ext cx="2297894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Question 11: Would you be interested in taking a course that teaches bias in AI/ML algorithm input data and results interpretation?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1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37" name="Chart 36"/>
          <p:cNvGraphicFramePr/>
          <p:nvPr>
            <p:extLst>
              <p:ext uri="{D42A27DB-BD31-4B8C-83A1-F6EECF244321}">
                <p14:modId xmlns:p14="http://schemas.microsoft.com/office/powerpoint/2010/main" val="3018897213"/>
              </p:ext>
            </p:extLst>
          </p:nvPr>
        </p:nvGraphicFramePr>
        <p:xfrm>
          <a:off x="7481828" y="4597936"/>
          <a:ext cx="27432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8" name="Rectangle 18"/>
          <p:cNvSpPr>
            <a:spLocks noChangeArrowheads="1"/>
          </p:cNvSpPr>
          <p:nvPr/>
        </p:nvSpPr>
        <p:spPr bwMode="auto">
          <a:xfrm>
            <a:off x="7690170" y="4074785"/>
            <a:ext cx="248745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Question 12: Would you be interested in taking a course that teaches AI/ML algorithm legal and ethical issues?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C2114111-1508-4615-82DA-68868FD7EB8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1360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8991"/>
    </mc:Choice>
    <mc:Fallback>
      <p:transition advTm="68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Graphic spid="29" grpId="0">
        <p:bldAsOne/>
      </p:bldGraphic>
      <p:bldP spid="6" grpId="0"/>
      <p:bldGraphic spid="30" grpId="0">
        <p:bldAsOne/>
      </p:bldGraphic>
      <p:bldP spid="11" grpId="0"/>
      <p:bldGraphic spid="31" grpId="0">
        <p:bldAsOne/>
      </p:bldGraphic>
      <p:bldP spid="32" grpId="0"/>
      <p:bldGraphic spid="34" grpId="0">
        <p:bldAsOne/>
      </p:bldGraphic>
      <p:bldP spid="35" grpId="0"/>
      <p:bldGraphic spid="37" grpId="0">
        <p:bldAsOne/>
      </p:bldGraphic>
      <p:bldP spid="3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|15.1|12.3|14.5|17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5.2|7.4|9|10.7"/>
</p:tagLst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984</Words>
  <Application>Microsoft Office PowerPoint</Application>
  <PresentationFormat>Widescreen</PresentationFormat>
  <Paragraphs>172</Paragraphs>
  <Slides>14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Franklin Gothic Book</vt:lpstr>
      <vt:lpstr>Times New Roman</vt:lpstr>
      <vt:lpstr>Crop</vt:lpstr>
      <vt:lpstr>Exploration of Artificial Intelligence and Machine Learning Algorithm Bias, Legal and Ethical Topics in Online Classes </vt:lpstr>
      <vt:lpstr>INTRODUCTION</vt:lpstr>
      <vt:lpstr>INTRODUCTION</vt:lpstr>
      <vt:lpstr>BIAS TYPICALLY TAUGHT</vt:lpstr>
      <vt:lpstr>INPUT DATA BIAS</vt:lpstr>
      <vt:lpstr>RESULT INTERPRETATION BIAS</vt:lpstr>
      <vt:lpstr>SURVEY</vt:lpstr>
      <vt:lpstr>SURVEY RESULTS</vt:lpstr>
      <vt:lpstr>SURVEY RESULTS CONTINUED</vt:lpstr>
      <vt:lpstr>SUPPLEMENTAL SURVEY</vt:lpstr>
      <vt:lpstr>Supplemental survey Results</vt:lpstr>
      <vt:lpstr>Supplemental survey Results</vt:lpstr>
      <vt:lpstr>CONCLUSION</vt:lpstr>
      <vt:lpstr>WHERE TO GO FROM HERE?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Exploration of Artificial Intelligence and Machine Learning Algorithm Bias, Legal and Ethical Topics in Online Classes </dc:title>
  <dc:creator>Scott Lilleboe</dc:creator>
  <cp:lastModifiedBy>Scott Lilleboe</cp:lastModifiedBy>
  <cp:revision>1</cp:revision>
  <dcterms:created xsi:type="dcterms:W3CDTF">2018-12-09T16:02:18Z</dcterms:created>
  <dcterms:modified xsi:type="dcterms:W3CDTF">2018-12-09T16:50:54Z</dcterms:modified>
</cp:coreProperties>
</file>